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T Drugs" charset="1" panose="02000503060000020003"/>
      <p:regular r:id="rId10"/>
    </p:embeddedFont>
    <p:embeddedFont>
      <p:font typeface="TT Drugs Bold" charset="1" panose="02000803060000020003"/>
      <p:regular r:id="rId11"/>
    </p:embeddedFont>
    <p:embeddedFont>
      <p:font typeface="TT Drugs Italics" charset="1" panose="02000503000000090003"/>
      <p:regular r:id="rId12"/>
    </p:embeddedFont>
    <p:embeddedFont>
      <p:font typeface="TT Drugs Bold Italics" charset="1" panose="02000803000000090003"/>
      <p:regular r:id="rId13"/>
    </p:embeddedFont>
    <p:embeddedFont>
      <p:font typeface="Black Mango" charset="1" panose="02020A03060303060403"/>
      <p:regular r:id="rId14"/>
    </p:embeddedFont>
    <p:embeddedFont>
      <p:font typeface="Black Mango Bold" charset="1" panose="02020A03060303060403"/>
      <p:regular r:id="rId15"/>
    </p:embeddedFont>
    <p:embeddedFont>
      <p:font typeface="Black Mango Thin" charset="1" panose="02020A03060303060403"/>
      <p:regular r:id="rId16"/>
    </p:embeddedFont>
    <p:embeddedFont>
      <p:font typeface="Black Mango Light" charset="1" panose="02020A03060303060403"/>
      <p:regular r:id="rId17"/>
    </p:embeddedFont>
    <p:embeddedFont>
      <p:font typeface="Black Mango Medium" charset="1" panose="02020A03060303060403"/>
      <p:regular r:id="rId18"/>
    </p:embeddedFont>
    <p:embeddedFont>
      <p:font typeface="Black Mango Semi-Bold" charset="1" panose="02020A03060303060403"/>
      <p:regular r:id="rId19"/>
    </p:embeddedFont>
    <p:embeddedFont>
      <p:font typeface="Black Mango Ultra-Bold" charset="1" panose="02020A03060303060403"/>
      <p:regular r:id="rId20"/>
    </p:embeddedFont>
    <p:embeddedFont>
      <p:font typeface="Black Mango Heavy" charset="1" panose="02020A030603030604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2" Target="../media/image24.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6534D"/>
        </a:solidFill>
      </p:bgPr>
    </p:bg>
    <p:spTree>
      <p:nvGrpSpPr>
        <p:cNvPr id="1" name=""/>
        <p:cNvGrpSpPr/>
        <p:nvPr/>
      </p:nvGrpSpPr>
      <p:grpSpPr>
        <a:xfrm>
          <a:off x="0" y="0"/>
          <a:ext cx="0" cy="0"/>
          <a:chOff x="0" y="0"/>
          <a:chExt cx="0" cy="0"/>
        </a:xfrm>
      </p:grpSpPr>
      <p:grpSp>
        <p:nvGrpSpPr>
          <p:cNvPr name="Group 2" id="2"/>
          <p:cNvGrpSpPr/>
          <p:nvPr/>
        </p:nvGrpSpPr>
        <p:grpSpPr>
          <a:xfrm rot="0">
            <a:off x="-2280794" y="-302524"/>
            <a:ext cx="5831940" cy="10977714"/>
            <a:chOff x="0" y="0"/>
            <a:chExt cx="1535984" cy="2891250"/>
          </a:xfrm>
        </p:grpSpPr>
        <p:sp>
          <p:nvSpPr>
            <p:cNvPr name="Freeform 3" id="3"/>
            <p:cNvSpPr/>
            <p:nvPr/>
          </p:nvSpPr>
          <p:spPr>
            <a:xfrm flipH="false" flipV="false" rot="0">
              <a:off x="0" y="0"/>
              <a:ext cx="1535984" cy="2891250"/>
            </a:xfrm>
            <a:custGeom>
              <a:avLst/>
              <a:gdLst/>
              <a:ahLst/>
              <a:cxnLst/>
              <a:rect r="r" b="b" t="t" l="l"/>
              <a:pathLst>
                <a:path h="2891250" w="1535984">
                  <a:moveTo>
                    <a:pt x="0" y="0"/>
                  </a:moveTo>
                  <a:lnTo>
                    <a:pt x="1535984" y="0"/>
                  </a:lnTo>
                  <a:lnTo>
                    <a:pt x="1535984" y="2891250"/>
                  </a:lnTo>
                  <a:lnTo>
                    <a:pt x="0" y="2891250"/>
                  </a:lnTo>
                  <a:close/>
                </a:path>
              </a:pathLst>
            </a:custGeom>
            <a:solidFill>
              <a:srgbClr val="222920"/>
            </a:solidFill>
          </p:spPr>
        </p:sp>
        <p:sp>
          <p:nvSpPr>
            <p:cNvPr name="TextBox 4" id="4"/>
            <p:cNvSpPr txBox="true"/>
            <p:nvPr/>
          </p:nvSpPr>
          <p:spPr>
            <a:xfrm>
              <a:off x="0" y="0"/>
              <a:ext cx="1535984" cy="2891250"/>
            </a:xfrm>
            <a:prstGeom prst="rect">
              <a:avLst/>
            </a:prstGeom>
          </p:spPr>
          <p:txBody>
            <a:bodyPr anchor="ctr" rtlCol="false" tIns="50800" lIns="50800" bIns="50800" rIns="50800"/>
            <a:lstStyle/>
            <a:p>
              <a:pPr algn="ctr">
                <a:lnSpc>
                  <a:spcPts val="2750"/>
                </a:lnSpc>
              </a:pPr>
            </a:p>
          </p:txBody>
        </p:sp>
      </p:grpSp>
      <p:sp>
        <p:nvSpPr>
          <p:cNvPr name="Freeform 5" id="5"/>
          <p:cNvSpPr/>
          <p:nvPr/>
        </p:nvSpPr>
        <p:spPr>
          <a:xfrm flipH="false" flipV="false" rot="0">
            <a:off x="6842409" y="2261722"/>
            <a:ext cx="10416891" cy="6940254"/>
          </a:xfrm>
          <a:custGeom>
            <a:avLst/>
            <a:gdLst/>
            <a:ahLst/>
            <a:cxnLst/>
            <a:rect r="r" b="b" t="t" l="l"/>
            <a:pathLst>
              <a:path h="6940254" w="10416891">
                <a:moveTo>
                  <a:pt x="0" y="0"/>
                </a:moveTo>
                <a:lnTo>
                  <a:pt x="10416891" y="0"/>
                </a:lnTo>
                <a:lnTo>
                  <a:pt x="10416891" y="6940254"/>
                </a:lnTo>
                <a:lnTo>
                  <a:pt x="0" y="6940254"/>
                </a:lnTo>
                <a:lnTo>
                  <a:pt x="0" y="0"/>
                </a:lnTo>
                <a:close/>
              </a:path>
            </a:pathLst>
          </a:custGeom>
          <a:blipFill>
            <a:blip r:embed="rId2"/>
            <a:stretch>
              <a:fillRect l="0" t="0" r="0" b="0"/>
            </a:stretch>
          </a:blipFill>
        </p:spPr>
      </p:sp>
      <p:sp>
        <p:nvSpPr>
          <p:cNvPr name="Freeform 6" id="6"/>
          <p:cNvSpPr/>
          <p:nvPr/>
        </p:nvSpPr>
        <p:spPr>
          <a:xfrm flipH="false" flipV="false" rot="-10800000">
            <a:off x="1079250" y="6782462"/>
            <a:ext cx="7865691" cy="2261386"/>
          </a:xfrm>
          <a:custGeom>
            <a:avLst/>
            <a:gdLst/>
            <a:ahLst/>
            <a:cxnLst/>
            <a:rect r="r" b="b" t="t" l="l"/>
            <a:pathLst>
              <a:path h="2261386" w="7865691">
                <a:moveTo>
                  <a:pt x="0" y="0"/>
                </a:moveTo>
                <a:lnTo>
                  <a:pt x="7865690" y="0"/>
                </a:lnTo>
                <a:lnTo>
                  <a:pt x="7865690" y="2261386"/>
                </a:lnTo>
                <a:lnTo>
                  <a:pt x="0" y="2261386"/>
                </a:lnTo>
                <a:lnTo>
                  <a:pt x="0" y="0"/>
                </a:lnTo>
                <a:close/>
              </a:path>
            </a:pathLst>
          </a:custGeom>
          <a:blipFill>
            <a:blip r:embed="rId3">
              <a:alphaModFix amt="48000"/>
            </a:blip>
            <a:stretch>
              <a:fillRect l="0" t="0" r="0" b="0"/>
            </a:stretch>
          </a:blipFill>
        </p:spPr>
      </p:sp>
      <p:grpSp>
        <p:nvGrpSpPr>
          <p:cNvPr name="Group 7" id="7"/>
          <p:cNvGrpSpPr/>
          <p:nvPr/>
        </p:nvGrpSpPr>
        <p:grpSpPr>
          <a:xfrm rot="0">
            <a:off x="1079250" y="3143161"/>
            <a:ext cx="7865691" cy="4687384"/>
            <a:chOff x="0" y="0"/>
            <a:chExt cx="2071622" cy="1234537"/>
          </a:xfrm>
        </p:grpSpPr>
        <p:sp>
          <p:nvSpPr>
            <p:cNvPr name="Freeform 8" id="8"/>
            <p:cNvSpPr/>
            <p:nvPr/>
          </p:nvSpPr>
          <p:spPr>
            <a:xfrm flipH="false" flipV="false" rot="0">
              <a:off x="0" y="0"/>
              <a:ext cx="2071622" cy="1234537"/>
            </a:xfrm>
            <a:custGeom>
              <a:avLst/>
              <a:gdLst/>
              <a:ahLst/>
              <a:cxnLst/>
              <a:rect r="r" b="b" t="t" l="l"/>
              <a:pathLst>
                <a:path h="1234537" w="2071622">
                  <a:moveTo>
                    <a:pt x="0" y="0"/>
                  </a:moveTo>
                  <a:lnTo>
                    <a:pt x="2071622" y="0"/>
                  </a:lnTo>
                  <a:lnTo>
                    <a:pt x="2071622" y="1234537"/>
                  </a:lnTo>
                  <a:lnTo>
                    <a:pt x="0" y="1234537"/>
                  </a:lnTo>
                  <a:close/>
                </a:path>
              </a:pathLst>
            </a:custGeom>
            <a:solidFill>
              <a:srgbClr val="36534D"/>
            </a:solidFill>
            <a:ln w="19050" cap="sq">
              <a:solidFill>
                <a:srgbClr val="FFFFFF"/>
              </a:solidFill>
              <a:prstDash val="solid"/>
              <a:miter/>
            </a:ln>
          </p:spPr>
        </p:sp>
        <p:sp>
          <p:nvSpPr>
            <p:cNvPr name="TextBox 9" id="9"/>
            <p:cNvSpPr txBox="true"/>
            <p:nvPr/>
          </p:nvSpPr>
          <p:spPr>
            <a:xfrm>
              <a:off x="0" y="0"/>
              <a:ext cx="2071622" cy="1234537"/>
            </a:xfrm>
            <a:prstGeom prst="rect">
              <a:avLst/>
            </a:prstGeom>
          </p:spPr>
          <p:txBody>
            <a:bodyPr anchor="ctr" rtlCol="false" tIns="50800" lIns="50800" bIns="50800" rIns="50800"/>
            <a:lstStyle/>
            <a:p>
              <a:pPr algn="ctr" marL="0" indent="0" lvl="0">
                <a:lnSpc>
                  <a:spcPts val="2750"/>
                </a:lnSpc>
                <a:spcBef>
                  <a:spcPct val="0"/>
                </a:spcBef>
              </a:pPr>
            </a:p>
          </p:txBody>
        </p:sp>
      </p:grpSp>
      <p:grpSp>
        <p:nvGrpSpPr>
          <p:cNvPr name="Group 10" id="10"/>
          <p:cNvGrpSpPr/>
          <p:nvPr/>
        </p:nvGrpSpPr>
        <p:grpSpPr>
          <a:xfrm rot="0">
            <a:off x="1474379" y="5888211"/>
            <a:ext cx="2295842" cy="565612"/>
            <a:chOff x="0" y="0"/>
            <a:chExt cx="604666" cy="148968"/>
          </a:xfrm>
        </p:grpSpPr>
        <p:sp>
          <p:nvSpPr>
            <p:cNvPr name="Freeform 11" id="11"/>
            <p:cNvSpPr/>
            <p:nvPr/>
          </p:nvSpPr>
          <p:spPr>
            <a:xfrm flipH="false" flipV="false" rot="0">
              <a:off x="0" y="0"/>
              <a:ext cx="604666" cy="148968"/>
            </a:xfrm>
            <a:custGeom>
              <a:avLst/>
              <a:gdLst/>
              <a:ahLst/>
              <a:cxnLst/>
              <a:rect r="r" b="b" t="t" l="l"/>
              <a:pathLst>
                <a:path h="148968" w="604666">
                  <a:moveTo>
                    <a:pt x="0" y="0"/>
                  </a:moveTo>
                  <a:lnTo>
                    <a:pt x="604666" y="0"/>
                  </a:lnTo>
                  <a:lnTo>
                    <a:pt x="604666" y="148968"/>
                  </a:lnTo>
                  <a:lnTo>
                    <a:pt x="0" y="148968"/>
                  </a:lnTo>
                  <a:close/>
                </a:path>
              </a:pathLst>
            </a:custGeom>
            <a:solidFill>
              <a:srgbClr val="222920"/>
            </a:solidFill>
          </p:spPr>
        </p:sp>
        <p:sp>
          <p:nvSpPr>
            <p:cNvPr name="TextBox 12" id="12"/>
            <p:cNvSpPr txBox="true"/>
            <p:nvPr/>
          </p:nvSpPr>
          <p:spPr>
            <a:xfrm>
              <a:off x="0" y="0"/>
              <a:ext cx="604666" cy="148968"/>
            </a:xfrm>
            <a:prstGeom prst="rect">
              <a:avLst/>
            </a:prstGeom>
          </p:spPr>
          <p:txBody>
            <a:bodyPr anchor="ctr" rtlCol="false" tIns="50800" lIns="50800" bIns="50800" rIns="50800"/>
            <a:lstStyle/>
            <a:p>
              <a:pPr algn="ctr">
                <a:lnSpc>
                  <a:spcPts val="2750"/>
                </a:lnSpc>
              </a:pPr>
            </a:p>
          </p:txBody>
        </p:sp>
      </p:grpSp>
      <p:grpSp>
        <p:nvGrpSpPr>
          <p:cNvPr name="Group 13" id="13"/>
          <p:cNvGrpSpPr/>
          <p:nvPr/>
        </p:nvGrpSpPr>
        <p:grpSpPr>
          <a:xfrm rot="0">
            <a:off x="3770221" y="5888211"/>
            <a:ext cx="2291657" cy="565612"/>
            <a:chOff x="0" y="0"/>
            <a:chExt cx="603564" cy="148968"/>
          </a:xfrm>
        </p:grpSpPr>
        <p:sp>
          <p:nvSpPr>
            <p:cNvPr name="Freeform 14" id="14"/>
            <p:cNvSpPr/>
            <p:nvPr/>
          </p:nvSpPr>
          <p:spPr>
            <a:xfrm flipH="false" flipV="false" rot="0">
              <a:off x="0" y="0"/>
              <a:ext cx="603564" cy="148968"/>
            </a:xfrm>
            <a:custGeom>
              <a:avLst/>
              <a:gdLst/>
              <a:ahLst/>
              <a:cxnLst/>
              <a:rect r="r" b="b" t="t" l="l"/>
              <a:pathLst>
                <a:path h="148968" w="603564">
                  <a:moveTo>
                    <a:pt x="0" y="0"/>
                  </a:moveTo>
                  <a:lnTo>
                    <a:pt x="603564" y="0"/>
                  </a:lnTo>
                  <a:lnTo>
                    <a:pt x="603564" y="148968"/>
                  </a:lnTo>
                  <a:lnTo>
                    <a:pt x="0" y="148968"/>
                  </a:lnTo>
                  <a:close/>
                </a:path>
              </a:pathLst>
            </a:custGeom>
            <a:solidFill>
              <a:srgbClr val="2A443F"/>
            </a:solidFill>
          </p:spPr>
        </p:sp>
        <p:sp>
          <p:nvSpPr>
            <p:cNvPr name="TextBox 15" id="15"/>
            <p:cNvSpPr txBox="true"/>
            <p:nvPr/>
          </p:nvSpPr>
          <p:spPr>
            <a:xfrm>
              <a:off x="0" y="0"/>
              <a:ext cx="603564" cy="148968"/>
            </a:xfrm>
            <a:prstGeom prst="rect">
              <a:avLst/>
            </a:prstGeom>
          </p:spPr>
          <p:txBody>
            <a:bodyPr anchor="ctr" rtlCol="false" tIns="50800" lIns="50800" bIns="50800" rIns="50800"/>
            <a:lstStyle/>
            <a:p>
              <a:pPr algn="ctr">
                <a:lnSpc>
                  <a:spcPts val="2750"/>
                </a:lnSpc>
              </a:pPr>
            </a:p>
          </p:txBody>
        </p:sp>
      </p:grpSp>
      <p:grpSp>
        <p:nvGrpSpPr>
          <p:cNvPr name="Group 16" id="16"/>
          <p:cNvGrpSpPr/>
          <p:nvPr/>
        </p:nvGrpSpPr>
        <p:grpSpPr>
          <a:xfrm rot="0">
            <a:off x="6061878" y="5888211"/>
            <a:ext cx="2169246" cy="565612"/>
            <a:chOff x="0" y="0"/>
            <a:chExt cx="571324" cy="148968"/>
          </a:xfrm>
        </p:grpSpPr>
        <p:sp>
          <p:nvSpPr>
            <p:cNvPr name="Freeform 17" id="17"/>
            <p:cNvSpPr/>
            <p:nvPr/>
          </p:nvSpPr>
          <p:spPr>
            <a:xfrm flipH="false" flipV="false" rot="0">
              <a:off x="0" y="0"/>
              <a:ext cx="571324" cy="148968"/>
            </a:xfrm>
            <a:custGeom>
              <a:avLst/>
              <a:gdLst/>
              <a:ahLst/>
              <a:cxnLst/>
              <a:rect r="r" b="b" t="t" l="l"/>
              <a:pathLst>
                <a:path h="148968" w="571324">
                  <a:moveTo>
                    <a:pt x="0" y="0"/>
                  </a:moveTo>
                  <a:lnTo>
                    <a:pt x="571324" y="0"/>
                  </a:lnTo>
                  <a:lnTo>
                    <a:pt x="571324" y="148968"/>
                  </a:lnTo>
                  <a:lnTo>
                    <a:pt x="0" y="148968"/>
                  </a:lnTo>
                  <a:close/>
                </a:path>
              </a:pathLst>
            </a:custGeom>
            <a:solidFill>
              <a:srgbClr val="45605A"/>
            </a:solidFill>
          </p:spPr>
        </p:sp>
        <p:sp>
          <p:nvSpPr>
            <p:cNvPr name="TextBox 18" id="18"/>
            <p:cNvSpPr txBox="true"/>
            <p:nvPr/>
          </p:nvSpPr>
          <p:spPr>
            <a:xfrm>
              <a:off x="0" y="0"/>
              <a:ext cx="571324" cy="148968"/>
            </a:xfrm>
            <a:prstGeom prst="rect">
              <a:avLst/>
            </a:prstGeom>
          </p:spPr>
          <p:txBody>
            <a:bodyPr anchor="ctr" rtlCol="false" tIns="50800" lIns="50800" bIns="50800" rIns="50800"/>
            <a:lstStyle/>
            <a:p>
              <a:pPr algn="ctr">
                <a:lnSpc>
                  <a:spcPts val="2750"/>
                </a:lnSpc>
              </a:pPr>
            </a:p>
          </p:txBody>
        </p:sp>
      </p:grpSp>
      <p:sp>
        <p:nvSpPr>
          <p:cNvPr name="Freeform 19" id="19"/>
          <p:cNvSpPr/>
          <p:nvPr/>
        </p:nvSpPr>
        <p:spPr>
          <a:xfrm flipH="false" flipV="false" rot="0">
            <a:off x="1696381" y="6907591"/>
            <a:ext cx="370378" cy="366338"/>
          </a:xfrm>
          <a:custGeom>
            <a:avLst/>
            <a:gdLst/>
            <a:ahLst/>
            <a:cxnLst/>
            <a:rect r="r" b="b" t="t" l="l"/>
            <a:pathLst>
              <a:path h="366338" w="370378">
                <a:moveTo>
                  <a:pt x="0" y="0"/>
                </a:moveTo>
                <a:lnTo>
                  <a:pt x="370378" y="0"/>
                </a:lnTo>
                <a:lnTo>
                  <a:pt x="370378" y="366338"/>
                </a:lnTo>
                <a:lnTo>
                  <a:pt x="0" y="3663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20" id="20"/>
          <p:cNvGrpSpPr/>
          <p:nvPr/>
        </p:nvGrpSpPr>
        <p:grpSpPr>
          <a:xfrm rot="0">
            <a:off x="14617566" y="8840669"/>
            <a:ext cx="870124" cy="87012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a:ln w="38100" cap="sq">
              <a:solidFill>
                <a:srgbClr val="FFFFFF"/>
              </a:solidFill>
              <a:prstDash val="solid"/>
              <a:miter/>
            </a:ln>
          </p:spPr>
        </p:sp>
        <p:sp>
          <p:nvSpPr>
            <p:cNvPr name="TextBox 22" id="22"/>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grpSp>
        <p:nvGrpSpPr>
          <p:cNvPr name="Group 23" id="23"/>
          <p:cNvGrpSpPr/>
          <p:nvPr/>
        </p:nvGrpSpPr>
        <p:grpSpPr>
          <a:xfrm rot="0">
            <a:off x="13614465" y="8840669"/>
            <a:ext cx="870124" cy="87012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605A"/>
            </a:solidFill>
            <a:ln w="38100" cap="sq">
              <a:solidFill>
                <a:srgbClr val="FFFFFF"/>
              </a:solidFill>
              <a:prstDash val="solid"/>
              <a:miter/>
            </a:ln>
          </p:spPr>
        </p:sp>
        <p:sp>
          <p:nvSpPr>
            <p:cNvPr name="TextBox 25" id="25"/>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grpSp>
        <p:nvGrpSpPr>
          <p:cNvPr name="Group 26" id="26"/>
          <p:cNvGrpSpPr/>
          <p:nvPr/>
        </p:nvGrpSpPr>
        <p:grpSpPr>
          <a:xfrm rot="0">
            <a:off x="12522284" y="8840669"/>
            <a:ext cx="870124" cy="87012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322C"/>
            </a:solidFill>
            <a:ln w="38100" cap="sq">
              <a:solidFill>
                <a:srgbClr val="FFFFFF"/>
              </a:solidFill>
              <a:prstDash val="solid"/>
              <a:miter/>
            </a:ln>
          </p:spPr>
        </p:sp>
        <p:sp>
          <p:nvSpPr>
            <p:cNvPr name="TextBox 28" id="2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29" id="29"/>
          <p:cNvSpPr/>
          <p:nvPr/>
        </p:nvSpPr>
        <p:spPr>
          <a:xfrm flipH="false" flipV="false" rot="0">
            <a:off x="1603799" y="974496"/>
            <a:ext cx="925919" cy="925919"/>
          </a:xfrm>
          <a:custGeom>
            <a:avLst/>
            <a:gdLst/>
            <a:ahLst/>
            <a:cxnLst/>
            <a:rect r="r" b="b" t="t" l="l"/>
            <a:pathLst>
              <a:path h="925919" w="925919">
                <a:moveTo>
                  <a:pt x="0" y="0"/>
                </a:moveTo>
                <a:lnTo>
                  <a:pt x="925919" y="0"/>
                </a:lnTo>
                <a:lnTo>
                  <a:pt x="925919" y="925919"/>
                </a:lnTo>
                <a:lnTo>
                  <a:pt x="0" y="925919"/>
                </a:lnTo>
                <a:lnTo>
                  <a:pt x="0" y="0"/>
                </a:lnTo>
                <a:close/>
              </a:path>
            </a:pathLst>
          </a:custGeom>
          <a:blipFill>
            <a:blip r:embed="rId6"/>
            <a:stretch>
              <a:fillRect l="0" t="0" r="0" b="0"/>
            </a:stretch>
          </a:blipFill>
        </p:spPr>
      </p:sp>
      <p:sp>
        <p:nvSpPr>
          <p:cNvPr name="TextBox 30" id="30"/>
          <p:cNvSpPr txBox="true"/>
          <p:nvPr/>
        </p:nvSpPr>
        <p:spPr>
          <a:xfrm rot="0">
            <a:off x="296857" y="3310983"/>
            <a:ext cx="8847143" cy="2338740"/>
          </a:xfrm>
          <a:prstGeom prst="rect">
            <a:avLst/>
          </a:prstGeom>
        </p:spPr>
        <p:txBody>
          <a:bodyPr anchor="t" rtlCol="false" tIns="0" lIns="0" bIns="0" rIns="0">
            <a:spAutoFit/>
          </a:bodyPr>
          <a:lstStyle/>
          <a:p>
            <a:pPr algn="ctr">
              <a:lnSpc>
                <a:spcPts val="19143"/>
              </a:lnSpc>
            </a:pPr>
            <a:r>
              <a:rPr lang="en-US" sz="13673" spc="437">
                <a:solidFill>
                  <a:srgbClr val="F5FFF5"/>
                </a:solidFill>
                <a:latin typeface="Black Mango Medium"/>
              </a:rPr>
              <a:t>₹UPAY</a:t>
            </a:r>
          </a:p>
        </p:txBody>
      </p:sp>
      <p:sp>
        <p:nvSpPr>
          <p:cNvPr name="TextBox 31" id="31"/>
          <p:cNvSpPr txBox="true"/>
          <p:nvPr/>
        </p:nvSpPr>
        <p:spPr>
          <a:xfrm rot="0">
            <a:off x="1028700" y="2040400"/>
            <a:ext cx="2061059" cy="395020"/>
          </a:xfrm>
          <a:prstGeom prst="rect">
            <a:avLst/>
          </a:prstGeom>
        </p:spPr>
        <p:txBody>
          <a:bodyPr anchor="t" rtlCol="false" tIns="0" lIns="0" bIns="0" rIns="0">
            <a:spAutoFit/>
          </a:bodyPr>
          <a:lstStyle/>
          <a:p>
            <a:pPr algn="ctr" marL="0" indent="0" lvl="0">
              <a:lnSpc>
                <a:spcPts val="3224"/>
              </a:lnSpc>
              <a:spcBef>
                <a:spcPct val="0"/>
              </a:spcBef>
            </a:pPr>
            <a:r>
              <a:rPr lang="en-US" sz="2336" spc="228">
                <a:solidFill>
                  <a:srgbClr val="F5FFF5"/>
                </a:solidFill>
                <a:latin typeface="TT Drugs"/>
              </a:rPr>
              <a:t>₹upay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5322C"/>
        </a:solidFill>
      </p:bgPr>
    </p:bg>
    <p:spTree>
      <p:nvGrpSpPr>
        <p:cNvPr id="1" name=""/>
        <p:cNvGrpSpPr/>
        <p:nvPr/>
      </p:nvGrpSpPr>
      <p:grpSpPr>
        <a:xfrm>
          <a:off x="0" y="0"/>
          <a:ext cx="0" cy="0"/>
          <a:chOff x="0" y="0"/>
          <a:chExt cx="0" cy="0"/>
        </a:xfrm>
      </p:grpSpPr>
      <p:sp>
        <p:nvSpPr>
          <p:cNvPr name="Freeform 2" id="2"/>
          <p:cNvSpPr/>
          <p:nvPr/>
        </p:nvSpPr>
        <p:spPr>
          <a:xfrm flipH="false" flipV="false" rot="0">
            <a:off x="3197117" y="1606569"/>
            <a:ext cx="11132117" cy="6491220"/>
          </a:xfrm>
          <a:custGeom>
            <a:avLst/>
            <a:gdLst/>
            <a:ahLst/>
            <a:cxnLst/>
            <a:rect r="r" b="b" t="t" l="l"/>
            <a:pathLst>
              <a:path h="6491220" w="11132117">
                <a:moveTo>
                  <a:pt x="0" y="0"/>
                </a:moveTo>
                <a:lnTo>
                  <a:pt x="11132117" y="0"/>
                </a:lnTo>
                <a:lnTo>
                  <a:pt x="11132117" y="6491220"/>
                </a:lnTo>
                <a:lnTo>
                  <a:pt x="0" y="6491220"/>
                </a:lnTo>
                <a:lnTo>
                  <a:pt x="0" y="0"/>
                </a:lnTo>
                <a:close/>
              </a:path>
            </a:pathLst>
          </a:custGeom>
          <a:blipFill>
            <a:blip r:embed="rId2"/>
            <a:stretch>
              <a:fillRect l="-15575" t="0" r="-15575" b="0"/>
            </a:stretch>
          </a:blipFill>
        </p:spPr>
      </p:sp>
      <p:sp>
        <p:nvSpPr>
          <p:cNvPr name="TextBox 3" id="3"/>
          <p:cNvSpPr txBox="true"/>
          <p:nvPr/>
        </p:nvSpPr>
        <p:spPr>
          <a:xfrm rot="0">
            <a:off x="14605268" y="-342900"/>
            <a:ext cx="3682732" cy="3062052"/>
          </a:xfrm>
          <a:prstGeom prst="rect">
            <a:avLst/>
          </a:prstGeom>
        </p:spPr>
        <p:txBody>
          <a:bodyPr anchor="t" rtlCol="false" tIns="0" lIns="0" bIns="0" rIns="0">
            <a:spAutoFit/>
          </a:bodyPr>
          <a:lstStyle/>
          <a:p>
            <a:pPr algn="ctr" marL="0" indent="0" lvl="0">
              <a:lnSpc>
                <a:spcPts val="25049"/>
              </a:lnSpc>
              <a:spcBef>
                <a:spcPct val="0"/>
              </a:spcBef>
            </a:pPr>
            <a:r>
              <a:rPr lang="en-US" sz="17892" spc="572">
                <a:solidFill>
                  <a:srgbClr val="F5FFF5">
                    <a:alpha val="74902"/>
                  </a:srgbClr>
                </a:solidFill>
                <a:latin typeface="Black Mango Medium"/>
              </a:rPr>
              <a:t>09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5322C"/>
        </a:solidFill>
      </p:bgPr>
    </p:bg>
    <p:spTree>
      <p:nvGrpSpPr>
        <p:cNvPr id="1" name=""/>
        <p:cNvGrpSpPr/>
        <p:nvPr/>
      </p:nvGrpSpPr>
      <p:grpSpPr>
        <a:xfrm>
          <a:off x="0" y="0"/>
          <a:ext cx="0" cy="0"/>
          <a:chOff x="0" y="0"/>
          <a:chExt cx="0" cy="0"/>
        </a:xfrm>
      </p:grpSpPr>
      <p:sp>
        <p:nvSpPr>
          <p:cNvPr name="Freeform 2" id="2"/>
          <p:cNvSpPr/>
          <p:nvPr/>
        </p:nvSpPr>
        <p:spPr>
          <a:xfrm flipH="false" flipV="false" rot="0">
            <a:off x="2297509" y="1771614"/>
            <a:ext cx="13170567" cy="6743772"/>
          </a:xfrm>
          <a:custGeom>
            <a:avLst/>
            <a:gdLst/>
            <a:ahLst/>
            <a:cxnLst/>
            <a:rect r="r" b="b" t="t" l="l"/>
            <a:pathLst>
              <a:path h="6743772" w="13170567">
                <a:moveTo>
                  <a:pt x="0" y="0"/>
                </a:moveTo>
                <a:lnTo>
                  <a:pt x="13170567" y="0"/>
                </a:lnTo>
                <a:lnTo>
                  <a:pt x="13170567" y="6743772"/>
                </a:lnTo>
                <a:lnTo>
                  <a:pt x="0" y="6743772"/>
                </a:lnTo>
                <a:lnTo>
                  <a:pt x="0" y="0"/>
                </a:lnTo>
                <a:close/>
              </a:path>
            </a:pathLst>
          </a:custGeom>
          <a:blipFill>
            <a:blip r:embed="rId2"/>
            <a:stretch>
              <a:fillRect l="-9449" t="-3453" r="-9449" b="0"/>
            </a:stretch>
          </a:blipFill>
        </p:spPr>
      </p:sp>
      <p:sp>
        <p:nvSpPr>
          <p:cNvPr name="TextBox 3" id="3"/>
          <p:cNvSpPr txBox="true"/>
          <p:nvPr/>
        </p:nvSpPr>
        <p:spPr>
          <a:xfrm rot="0">
            <a:off x="14294466" y="-557084"/>
            <a:ext cx="4351771" cy="3622713"/>
          </a:xfrm>
          <a:prstGeom prst="rect">
            <a:avLst/>
          </a:prstGeom>
        </p:spPr>
        <p:txBody>
          <a:bodyPr anchor="t" rtlCol="false" tIns="0" lIns="0" bIns="0" rIns="0">
            <a:spAutoFit/>
          </a:bodyPr>
          <a:lstStyle/>
          <a:p>
            <a:pPr algn="ctr" marL="0" indent="0" lvl="0">
              <a:lnSpc>
                <a:spcPts val="29600"/>
              </a:lnSpc>
              <a:spcBef>
                <a:spcPct val="0"/>
              </a:spcBef>
            </a:pPr>
            <a:r>
              <a:rPr lang="en-US" sz="21142" spc="676">
                <a:solidFill>
                  <a:srgbClr val="F5FFF5">
                    <a:alpha val="74902"/>
                  </a:srgbClr>
                </a:solidFill>
                <a:latin typeface="Black Mango Medium"/>
              </a:rPr>
              <a:t>10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5322C"/>
        </a:solidFill>
      </p:bgPr>
    </p:bg>
    <p:spTree>
      <p:nvGrpSpPr>
        <p:cNvPr id="1" name=""/>
        <p:cNvGrpSpPr/>
        <p:nvPr/>
      </p:nvGrpSpPr>
      <p:grpSpPr>
        <a:xfrm>
          <a:off x="0" y="0"/>
          <a:ext cx="0" cy="0"/>
          <a:chOff x="0" y="0"/>
          <a:chExt cx="0" cy="0"/>
        </a:xfrm>
      </p:grpSpPr>
      <p:sp>
        <p:nvSpPr>
          <p:cNvPr name="Freeform 2" id="2"/>
          <p:cNvSpPr/>
          <p:nvPr/>
        </p:nvSpPr>
        <p:spPr>
          <a:xfrm flipH="false" flipV="false" rot="0">
            <a:off x="1568384" y="2003613"/>
            <a:ext cx="14354076" cy="6279774"/>
          </a:xfrm>
          <a:custGeom>
            <a:avLst/>
            <a:gdLst/>
            <a:ahLst/>
            <a:cxnLst/>
            <a:rect r="r" b="b" t="t" l="l"/>
            <a:pathLst>
              <a:path h="6279774" w="14354076">
                <a:moveTo>
                  <a:pt x="0" y="0"/>
                </a:moveTo>
                <a:lnTo>
                  <a:pt x="14354075" y="0"/>
                </a:lnTo>
                <a:lnTo>
                  <a:pt x="14354075" y="6279774"/>
                </a:lnTo>
                <a:lnTo>
                  <a:pt x="0" y="6279774"/>
                </a:lnTo>
                <a:lnTo>
                  <a:pt x="0" y="0"/>
                </a:lnTo>
                <a:close/>
              </a:path>
            </a:pathLst>
          </a:custGeom>
          <a:blipFill>
            <a:blip r:embed="rId2"/>
            <a:stretch>
              <a:fillRect l="0" t="-1006" r="0" b="0"/>
            </a:stretch>
          </a:blipFill>
        </p:spPr>
      </p:sp>
      <p:sp>
        <p:nvSpPr>
          <p:cNvPr name="TextBox 3" id="3"/>
          <p:cNvSpPr txBox="true"/>
          <p:nvPr/>
        </p:nvSpPr>
        <p:spPr>
          <a:xfrm rot="0">
            <a:off x="14673775" y="-599230"/>
            <a:ext cx="4351771" cy="3622713"/>
          </a:xfrm>
          <a:prstGeom prst="rect">
            <a:avLst/>
          </a:prstGeom>
        </p:spPr>
        <p:txBody>
          <a:bodyPr anchor="t" rtlCol="false" tIns="0" lIns="0" bIns="0" rIns="0">
            <a:spAutoFit/>
          </a:bodyPr>
          <a:lstStyle/>
          <a:p>
            <a:pPr algn="ctr" marL="0" indent="0" lvl="0">
              <a:lnSpc>
                <a:spcPts val="29600"/>
              </a:lnSpc>
              <a:spcBef>
                <a:spcPct val="0"/>
              </a:spcBef>
            </a:pPr>
            <a:r>
              <a:rPr lang="en-US" sz="21142" spc="676">
                <a:solidFill>
                  <a:srgbClr val="F5FFF5">
                    <a:alpha val="74902"/>
                  </a:srgbClr>
                </a:solidFill>
                <a:latin typeface="Black Mango Medium"/>
              </a:rPr>
              <a:t>11</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5322C"/>
        </a:solidFill>
      </p:bgPr>
    </p:bg>
    <p:spTree>
      <p:nvGrpSpPr>
        <p:cNvPr id="1" name=""/>
        <p:cNvGrpSpPr/>
        <p:nvPr/>
      </p:nvGrpSpPr>
      <p:grpSpPr>
        <a:xfrm>
          <a:off x="0" y="0"/>
          <a:ext cx="0" cy="0"/>
          <a:chOff x="0" y="0"/>
          <a:chExt cx="0" cy="0"/>
        </a:xfrm>
      </p:grpSpPr>
      <p:sp>
        <p:nvSpPr>
          <p:cNvPr name="Freeform 2" id="2"/>
          <p:cNvSpPr/>
          <p:nvPr/>
        </p:nvSpPr>
        <p:spPr>
          <a:xfrm flipH="false" flipV="false" rot="0">
            <a:off x="2120662" y="2110018"/>
            <a:ext cx="13096404" cy="5707457"/>
          </a:xfrm>
          <a:custGeom>
            <a:avLst/>
            <a:gdLst/>
            <a:ahLst/>
            <a:cxnLst/>
            <a:rect r="r" b="b" t="t" l="l"/>
            <a:pathLst>
              <a:path h="5707457" w="13096404">
                <a:moveTo>
                  <a:pt x="0" y="0"/>
                </a:moveTo>
                <a:lnTo>
                  <a:pt x="13096404" y="0"/>
                </a:lnTo>
                <a:lnTo>
                  <a:pt x="13096404" y="5707457"/>
                </a:lnTo>
                <a:lnTo>
                  <a:pt x="0" y="5707457"/>
                </a:lnTo>
                <a:lnTo>
                  <a:pt x="0" y="0"/>
                </a:lnTo>
                <a:close/>
              </a:path>
            </a:pathLst>
          </a:custGeom>
          <a:blipFill>
            <a:blip r:embed="rId2"/>
            <a:stretch>
              <a:fillRect l="0" t="0" r="0" b="0"/>
            </a:stretch>
          </a:blipFill>
        </p:spPr>
      </p:sp>
      <p:sp>
        <p:nvSpPr>
          <p:cNvPr name="TextBox 3" id="3"/>
          <p:cNvSpPr txBox="true"/>
          <p:nvPr/>
        </p:nvSpPr>
        <p:spPr>
          <a:xfrm rot="0">
            <a:off x="15217066" y="-276225"/>
            <a:ext cx="3070934" cy="2543654"/>
          </a:xfrm>
          <a:prstGeom prst="rect">
            <a:avLst/>
          </a:prstGeom>
        </p:spPr>
        <p:txBody>
          <a:bodyPr anchor="t" rtlCol="false" tIns="0" lIns="0" bIns="0" rIns="0">
            <a:spAutoFit/>
          </a:bodyPr>
          <a:lstStyle/>
          <a:p>
            <a:pPr algn="ctr" marL="0" indent="0" lvl="0">
              <a:lnSpc>
                <a:spcPts val="20888"/>
              </a:lnSpc>
              <a:spcBef>
                <a:spcPct val="0"/>
              </a:spcBef>
            </a:pPr>
            <a:r>
              <a:rPr lang="en-US" sz="14920" spc="477">
                <a:solidFill>
                  <a:srgbClr val="F5FFF5">
                    <a:alpha val="74902"/>
                  </a:srgbClr>
                </a:solidFill>
                <a:latin typeface="Black Mango Medium"/>
              </a:rPr>
              <a:t>12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5322C"/>
        </a:solidFill>
      </p:bgPr>
    </p:bg>
    <p:spTree>
      <p:nvGrpSpPr>
        <p:cNvPr id="1" name=""/>
        <p:cNvGrpSpPr/>
        <p:nvPr/>
      </p:nvGrpSpPr>
      <p:grpSpPr>
        <a:xfrm>
          <a:off x="0" y="0"/>
          <a:ext cx="0" cy="0"/>
          <a:chOff x="0" y="0"/>
          <a:chExt cx="0" cy="0"/>
        </a:xfrm>
      </p:grpSpPr>
      <p:sp>
        <p:nvSpPr>
          <p:cNvPr name="Freeform 2" id="2"/>
          <p:cNvSpPr/>
          <p:nvPr/>
        </p:nvSpPr>
        <p:spPr>
          <a:xfrm flipH="false" flipV="false" rot="0">
            <a:off x="1982923" y="2223195"/>
            <a:ext cx="13643827" cy="5913576"/>
          </a:xfrm>
          <a:custGeom>
            <a:avLst/>
            <a:gdLst/>
            <a:ahLst/>
            <a:cxnLst/>
            <a:rect r="r" b="b" t="t" l="l"/>
            <a:pathLst>
              <a:path h="5913576" w="13643827">
                <a:moveTo>
                  <a:pt x="0" y="0"/>
                </a:moveTo>
                <a:lnTo>
                  <a:pt x="13643827" y="0"/>
                </a:lnTo>
                <a:lnTo>
                  <a:pt x="13643827" y="5913575"/>
                </a:lnTo>
                <a:lnTo>
                  <a:pt x="0" y="5913575"/>
                </a:lnTo>
                <a:lnTo>
                  <a:pt x="0" y="0"/>
                </a:lnTo>
                <a:close/>
              </a:path>
            </a:pathLst>
          </a:custGeom>
          <a:blipFill>
            <a:blip r:embed="rId2"/>
            <a:stretch>
              <a:fillRect l="0" t="-1808" r="0" b="0"/>
            </a:stretch>
          </a:blipFill>
        </p:spPr>
      </p:sp>
      <p:sp>
        <p:nvSpPr>
          <p:cNvPr name="TextBox 3" id="3"/>
          <p:cNvSpPr txBox="true"/>
          <p:nvPr/>
        </p:nvSpPr>
        <p:spPr>
          <a:xfrm rot="0">
            <a:off x="14340301" y="-643512"/>
            <a:ext cx="4351771" cy="3622713"/>
          </a:xfrm>
          <a:prstGeom prst="rect">
            <a:avLst/>
          </a:prstGeom>
        </p:spPr>
        <p:txBody>
          <a:bodyPr anchor="t" rtlCol="false" tIns="0" lIns="0" bIns="0" rIns="0">
            <a:spAutoFit/>
          </a:bodyPr>
          <a:lstStyle/>
          <a:p>
            <a:pPr algn="ctr" marL="0" indent="0" lvl="0">
              <a:lnSpc>
                <a:spcPts val="29600"/>
              </a:lnSpc>
              <a:spcBef>
                <a:spcPct val="0"/>
              </a:spcBef>
            </a:pPr>
            <a:r>
              <a:rPr lang="en-US" sz="21142" spc="676">
                <a:solidFill>
                  <a:srgbClr val="F5FFF5">
                    <a:alpha val="74902"/>
                  </a:srgbClr>
                </a:solidFill>
                <a:latin typeface="Black Mango Medium"/>
              </a:rPr>
              <a:t>13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5322C"/>
        </a:solidFill>
      </p:bgPr>
    </p:bg>
    <p:spTree>
      <p:nvGrpSpPr>
        <p:cNvPr id="1" name=""/>
        <p:cNvGrpSpPr/>
        <p:nvPr/>
      </p:nvGrpSpPr>
      <p:grpSpPr>
        <a:xfrm>
          <a:off x="0" y="0"/>
          <a:ext cx="0" cy="0"/>
          <a:chOff x="0" y="0"/>
          <a:chExt cx="0" cy="0"/>
        </a:xfrm>
      </p:grpSpPr>
      <p:sp>
        <p:nvSpPr>
          <p:cNvPr name="Freeform 2" id="2"/>
          <p:cNvSpPr/>
          <p:nvPr/>
        </p:nvSpPr>
        <p:spPr>
          <a:xfrm flipH="false" flipV="false" rot="0">
            <a:off x="1897650" y="2159750"/>
            <a:ext cx="13675942" cy="5967501"/>
          </a:xfrm>
          <a:custGeom>
            <a:avLst/>
            <a:gdLst/>
            <a:ahLst/>
            <a:cxnLst/>
            <a:rect r="r" b="b" t="t" l="l"/>
            <a:pathLst>
              <a:path h="5967501" w="13675942">
                <a:moveTo>
                  <a:pt x="0" y="0"/>
                </a:moveTo>
                <a:lnTo>
                  <a:pt x="13675942" y="0"/>
                </a:lnTo>
                <a:lnTo>
                  <a:pt x="13675942" y="5967500"/>
                </a:lnTo>
                <a:lnTo>
                  <a:pt x="0" y="5967500"/>
                </a:lnTo>
                <a:lnTo>
                  <a:pt x="0" y="0"/>
                </a:lnTo>
                <a:close/>
              </a:path>
            </a:pathLst>
          </a:custGeom>
          <a:blipFill>
            <a:blip r:embed="rId2"/>
            <a:stretch>
              <a:fillRect l="0" t="0" r="0" b="0"/>
            </a:stretch>
          </a:blipFill>
        </p:spPr>
      </p:sp>
      <p:sp>
        <p:nvSpPr>
          <p:cNvPr name="TextBox 3" id="3"/>
          <p:cNvSpPr txBox="true"/>
          <p:nvPr/>
        </p:nvSpPr>
        <p:spPr>
          <a:xfrm rot="0">
            <a:off x="14276500" y="-664779"/>
            <a:ext cx="4351771" cy="3622713"/>
          </a:xfrm>
          <a:prstGeom prst="rect">
            <a:avLst/>
          </a:prstGeom>
        </p:spPr>
        <p:txBody>
          <a:bodyPr anchor="t" rtlCol="false" tIns="0" lIns="0" bIns="0" rIns="0">
            <a:spAutoFit/>
          </a:bodyPr>
          <a:lstStyle/>
          <a:p>
            <a:pPr algn="ctr" marL="0" indent="0" lvl="0">
              <a:lnSpc>
                <a:spcPts val="29600"/>
              </a:lnSpc>
              <a:spcBef>
                <a:spcPct val="0"/>
              </a:spcBef>
            </a:pPr>
            <a:r>
              <a:rPr lang="en-US" sz="21142" spc="676">
                <a:solidFill>
                  <a:srgbClr val="F5FFF5">
                    <a:alpha val="74902"/>
                  </a:srgbClr>
                </a:solidFill>
                <a:latin typeface="Black Mango Medium"/>
              </a:rPr>
              <a:t>14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5322C"/>
        </a:solidFill>
      </p:bgPr>
    </p:bg>
    <p:spTree>
      <p:nvGrpSpPr>
        <p:cNvPr id="1" name=""/>
        <p:cNvGrpSpPr/>
        <p:nvPr/>
      </p:nvGrpSpPr>
      <p:grpSpPr>
        <a:xfrm>
          <a:off x="0" y="0"/>
          <a:ext cx="0" cy="0"/>
          <a:chOff x="0" y="0"/>
          <a:chExt cx="0" cy="0"/>
        </a:xfrm>
      </p:grpSpPr>
      <p:sp>
        <p:nvSpPr>
          <p:cNvPr name="Freeform 2" id="2"/>
          <p:cNvSpPr/>
          <p:nvPr/>
        </p:nvSpPr>
        <p:spPr>
          <a:xfrm flipH="false" flipV="false" rot="0">
            <a:off x="2354693" y="2145430"/>
            <a:ext cx="13578615" cy="5996141"/>
          </a:xfrm>
          <a:custGeom>
            <a:avLst/>
            <a:gdLst/>
            <a:ahLst/>
            <a:cxnLst/>
            <a:rect r="r" b="b" t="t" l="l"/>
            <a:pathLst>
              <a:path h="5996141" w="13578615">
                <a:moveTo>
                  <a:pt x="0" y="0"/>
                </a:moveTo>
                <a:lnTo>
                  <a:pt x="13578614" y="0"/>
                </a:lnTo>
                <a:lnTo>
                  <a:pt x="13578614" y="5996140"/>
                </a:lnTo>
                <a:lnTo>
                  <a:pt x="0" y="5996140"/>
                </a:lnTo>
                <a:lnTo>
                  <a:pt x="0" y="0"/>
                </a:lnTo>
                <a:close/>
              </a:path>
            </a:pathLst>
          </a:custGeom>
          <a:blipFill>
            <a:blip r:embed="rId2"/>
            <a:stretch>
              <a:fillRect l="0" t="0" r="0" b="0"/>
            </a:stretch>
          </a:blipFill>
        </p:spPr>
      </p:sp>
      <p:sp>
        <p:nvSpPr>
          <p:cNvPr name="TextBox 3" id="3"/>
          <p:cNvSpPr txBox="true"/>
          <p:nvPr/>
        </p:nvSpPr>
        <p:spPr>
          <a:xfrm rot="0">
            <a:off x="14276500" y="-537177"/>
            <a:ext cx="4351771" cy="3622713"/>
          </a:xfrm>
          <a:prstGeom prst="rect">
            <a:avLst/>
          </a:prstGeom>
        </p:spPr>
        <p:txBody>
          <a:bodyPr anchor="t" rtlCol="false" tIns="0" lIns="0" bIns="0" rIns="0">
            <a:spAutoFit/>
          </a:bodyPr>
          <a:lstStyle/>
          <a:p>
            <a:pPr algn="ctr" marL="0" indent="0" lvl="0">
              <a:lnSpc>
                <a:spcPts val="29600"/>
              </a:lnSpc>
              <a:spcBef>
                <a:spcPct val="0"/>
              </a:spcBef>
            </a:pPr>
            <a:r>
              <a:rPr lang="en-US" sz="21142" spc="676">
                <a:solidFill>
                  <a:srgbClr val="F5FFF5">
                    <a:alpha val="74902"/>
                  </a:srgbClr>
                </a:solidFill>
                <a:latin typeface="Black Mango Medium"/>
              </a:rPr>
              <a:t>15</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5322C"/>
        </a:solidFill>
      </p:bgPr>
    </p:bg>
    <p:spTree>
      <p:nvGrpSpPr>
        <p:cNvPr id="1" name=""/>
        <p:cNvGrpSpPr/>
        <p:nvPr/>
      </p:nvGrpSpPr>
      <p:grpSpPr>
        <a:xfrm>
          <a:off x="0" y="0"/>
          <a:ext cx="0" cy="0"/>
          <a:chOff x="0" y="0"/>
          <a:chExt cx="0" cy="0"/>
        </a:xfrm>
      </p:grpSpPr>
      <p:sp>
        <p:nvSpPr>
          <p:cNvPr name="Freeform 2" id="2"/>
          <p:cNvSpPr/>
          <p:nvPr/>
        </p:nvSpPr>
        <p:spPr>
          <a:xfrm flipH="false" flipV="false" rot="0">
            <a:off x="2331227" y="2066606"/>
            <a:ext cx="13949048" cy="6057228"/>
          </a:xfrm>
          <a:custGeom>
            <a:avLst/>
            <a:gdLst/>
            <a:ahLst/>
            <a:cxnLst/>
            <a:rect r="r" b="b" t="t" l="l"/>
            <a:pathLst>
              <a:path h="6057228" w="13949048">
                <a:moveTo>
                  <a:pt x="0" y="0"/>
                </a:moveTo>
                <a:lnTo>
                  <a:pt x="13949048" y="0"/>
                </a:lnTo>
                <a:lnTo>
                  <a:pt x="13949048" y="6057228"/>
                </a:lnTo>
                <a:lnTo>
                  <a:pt x="0" y="6057228"/>
                </a:lnTo>
                <a:lnTo>
                  <a:pt x="0" y="0"/>
                </a:lnTo>
                <a:close/>
              </a:path>
            </a:pathLst>
          </a:custGeom>
          <a:blipFill>
            <a:blip r:embed="rId2"/>
            <a:stretch>
              <a:fillRect l="0" t="0" r="0" b="0"/>
            </a:stretch>
          </a:blipFill>
        </p:spPr>
      </p:sp>
      <p:sp>
        <p:nvSpPr>
          <p:cNvPr name="TextBox 3" id="3"/>
          <p:cNvSpPr txBox="true"/>
          <p:nvPr/>
        </p:nvSpPr>
        <p:spPr>
          <a:xfrm rot="0">
            <a:off x="14531704" y="-622245"/>
            <a:ext cx="4351771" cy="3622713"/>
          </a:xfrm>
          <a:prstGeom prst="rect">
            <a:avLst/>
          </a:prstGeom>
        </p:spPr>
        <p:txBody>
          <a:bodyPr anchor="t" rtlCol="false" tIns="0" lIns="0" bIns="0" rIns="0">
            <a:spAutoFit/>
          </a:bodyPr>
          <a:lstStyle/>
          <a:p>
            <a:pPr algn="ctr" marL="0" indent="0" lvl="0">
              <a:lnSpc>
                <a:spcPts val="29600"/>
              </a:lnSpc>
              <a:spcBef>
                <a:spcPct val="0"/>
              </a:spcBef>
            </a:pPr>
            <a:r>
              <a:rPr lang="en-US" sz="21142" spc="676">
                <a:solidFill>
                  <a:srgbClr val="F5FFF5">
                    <a:alpha val="74902"/>
                  </a:srgbClr>
                </a:solidFill>
                <a:latin typeface="Black Mango Medium"/>
              </a:rPr>
              <a:t>16</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5322C"/>
        </a:solidFill>
      </p:bgPr>
    </p:bg>
    <p:spTree>
      <p:nvGrpSpPr>
        <p:cNvPr id="1" name=""/>
        <p:cNvGrpSpPr/>
        <p:nvPr/>
      </p:nvGrpSpPr>
      <p:grpSpPr>
        <a:xfrm>
          <a:off x="0" y="0"/>
          <a:ext cx="0" cy="0"/>
          <a:chOff x="0" y="0"/>
          <a:chExt cx="0" cy="0"/>
        </a:xfrm>
      </p:grpSpPr>
      <p:sp>
        <p:nvSpPr>
          <p:cNvPr name="Freeform 2" id="2"/>
          <p:cNvSpPr/>
          <p:nvPr/>
        </p:nvSpPr>
        <p:spPr>
          <a:xfrm flipH="false" flipV="false" rot="0">
            <a:off x="2248859" y="2140777"/>
            <a:ext cx="13790282" cy="6005445"/>
          </a:xfrm>
          <a:custGeom>
            <a:avLst/>
            <a:gdLst/>
            <a:ahLst/>
            <a:cxnLst/>
            <a:rect r="r" b="b" t="t" l="l"/>
            <a:pathLst>
              <a:path h="6005445" w="13790282">
                <a:moveTo>
                  <a:pt x="0" y="0"/>
                </a:moveTo>
                <a:lnTo>
                  <a:pt x="13790282" y="0"/>
                </a:lnTo>
                <a:lnTo>
                  <a:pt x="13790282" y="6005446"/>
                </a:lnTo>
                <a:lnTo>
                  <a:pt x="0" y="6005446"/>
                </a:lnTo>
                <a:lnTo>
                  <a:pt x="0" y="0"/>
                </a:lnTo>
                <a:close/>
              </a:path>
            </a:pathLst>
          </a:custGeom>
          <a:blipFill>
            <a:blip r:embed="rId2"/>
            <a:stretch>
              <a:fillRect l="0" t="0" r="0" b="0"/>
            </a:stretch>
          </a:blipFill>
        </p:spPr>
      </p:sp>
      <p:sp>
        <p:nvSpPr>
          <p:cNvPr name="TextBox 3" id="3"/>
          <p:cNvSpPr txBox="true"/>
          <p:nvPr/>
        </p:nvSpPr>
        <p:spPr>
          <a:xfrm rot="0">
            <a:off x="14893242" y="-409575"/>
            <a:ext cx="4351771" cy="3622713"/>
          </a:xfrm>
          <a:prstGeom prst="rect">
            <a:avLst/>
          </a:prstGeom>
        </p:spPr>
        <p:txBody>
          <a:bodyPr anchor="t" rtlCol="false" tIns="0" lIns="0" bIns="0" rIns="0">
            <a:spAutoFit/>
          </a:bodyPr>
          <a:lstStyle/>
          <a:p>
            <a:pPr algn="ctr" marL="0" indent="0" lvl="0">
              <a:lnSpc>
                <a:spcPts val="29600"/>
              </a:lnSpc>
              <a:spcBef>
                <a:spcPct val="0"/>
              </a:spcBef>
            </a:pPr>
            <a:r>
              <a:rPr lang="en-US" sz="21142" spc="676">
                <a:solidFill>
                  <a:srgbClr val="F5FFF5">
                    <a:alpha val="74902"/>
                  </a:srgbClr>
                </a:solidFill>
                <a:latin typeface="Black Mango Medium"/>
              </a:rPr>
              <a:t>17</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5322C"/>
        </a:solidFill>
      </p:bgPr>
    </p:bg>
    <p:spTree>
      <p:nvGrpSpPr>
        <p:cNvPr id="1" name=""/>
        <p:cNvGrpSpPr/>
        <p:nvPr/>
      </p:nvGrpSpPr>
      <p:grpSpPr>
        <a:xfrm>
          <a:off x="0" y="0"/>
          <a:ext cx="0" cy="0"/>
          <a:chOff x="0" y="0"/>
          <a:chExt cx="0" cy="0"/>
        </a:xfrm>
      </p:grpSpPr>
      <p:sp>
        <p:nvSpPr>
          <p:cNvPr name="Freeform 2" id="2"/>
          <p:cNvSpPr/>
          <p:nvPr/>
        </p:nvSpPr>
        <p:spPr>
          <a:xfrm flipH="false" flipV="false" rot="0">
            <a:off x="2248859" y="2140777"/>
            <a:ext cx="13790282" cy="6005445"/>
          </a:xfrm>
          <a:custGeom>
            <a:avLst/>
            <a:gdLst/>
            <a:ahLst/>
            <a:cxnLst/>
            <a:rect r="r" b="b" t="t" l="l"/>
            <a:pathLst>
              <a:path h="6005445" w="13790282">
                <a:moveTo>
                  <a:pt x="0" y="0"/>
                </a:moveTo>
                <a:lnTo>
                  <a:pt x="13790282" y="0"/>
                </a:lnTo>
                <a:lnTo>
                  <a:pt x="13790282" y="6005446"/>
                </a:lnTo>
                <a:lnTo>
                  <a:pt x="0" y="6005446"/>
                </a:lnTo>
                <a:lnTo>
                  <a:pt x="0" y="0"/>
                </a:lnTo>
                <a:close/>
              </a:path>
            </a:pathLst>
          </a:custGeom>
          <a:blipFill>
            <a:blip r:embed="rId2"/>
            <a:stretch>
              <a:fillRect l="0" t="0" r="0" b="0"/>
            </a:stretch>
          </a:blipFill>
        </p:spPr>
      </p:sp>
      <p:sp>
        <p:nvSpPr>
          <p:cNvPr name="TextBox 3" id="3"/>
          <p:cNvSpPr txBox="true"/>
          <p:nvPr/>
        </p:nvSpPr>
        <p:spPr>
          <a:xfrm rot="0">
            <a:off x="14893242" y="-409575"/>
            <a:ext cx="4351771" cy="3622713"/>
          </a:xfrm>
          <a:prstGeom prst="rect">
            <a:avLst/>
          </a:prstGeom>
        </p:spPr>
        <p:txBody>
          <a:bodyPr anchor="t" rtlCol="false" tIns="0" lIns="0" bIns="0" rIns="0">
            <a:spAutoFit/>
          </a:bodyPr>
          <a:lstStyle/>
          <a:p>
            <a:pPr algn="ctr" marL="0" indent="0" lvl="0">
              <a:lnSpc>
                <a:spcPts val="29600"/>
              </a:lnSpc>
              <a:spcBef>
                <a:spcPct val="0"/>
              </a:spcBef>
            </a:pPr>
            <a:r>
              <a:rPr lang="en-US" sz="21142" spc="676">
                <a:solidFill>
                  <a:srgbClr val="F5FFF5">
                    <a:alpha val="74902"/>
                  </a:srgbClr>
                </a:solidFill>
                <a:latin typeface="Black Mango Medium"/>
              </a:rPr>
              <a:t>18</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1662411" y="3760900"/>
            <a:ext cx="3026310" cy="4169410"/>
            <a:chOff x="0" y="0"/>
            <a:chExt cx="1097154" cy="1511572"/>
          </a:xfrm>
        </p:grpSpPr>
        <p:sp>
          <p:nvSpPr>
            <p:cNvPr name="Freeform 3" id="3"/>
            <p:cNvSpPr/>
            <p:nvPr/>
          </p:nvSpPr>
          <p:spPr>
            <a:xfrm flipH="false" flipV="false" rot="0">
              <a:off x="0" y="0"/>
              <a:ext cx="1097154" cy="1511572"/>
            </a:xfrm>
            <a:custGeom>
              <a:avLst/>
              <a:gdLst/>
              <a:ahLst/>
              <a:cxnLst/>
              <a:rect r="r" b="b" t="t" l="l"/>
              <a:pathLst>
                <a:path h="1511572" w="1097154">
                  <a:moveTo>
                    <a:pt x="110003" y="0"/>
                  </a:moveTo>
                  <a:lnTo>
                    <a:pt x="987152" y="0"/>
                  </a:lnTo>
                  <a:cubicBezTo>
                    <a:pt x="1016326" y="0"/>
                    <a:pt x="1044306" y="11590"/>
                    <a:pt x="1064935" y="32219"/>
                  </a:cubicBezTo>
                  <a:cubicBezTo>
                    <a:pt x="1085565" y="52849"/>
                    <a:pt x="1097154" y="80828"/>
                    <a:pt x="1097154" y="110003"/>
                  </a:cubicBezTo>
                  <a:lnTo>
                    <a:pt x="1097154" y="1401570"/>
                  </a:lnTo>
                  <a:cubicBezTo>
                    <a:pt x="1097154" y="1430744"/>
                    <a:pt x="1085565" y="1458724"/>
                    <a:pt x="1064935" y="1479353"/>
                  </a:cubicBezTo>
                  <a:cubicBezTo>
                    <a:pt x="1044306" y="1499983"/>
                    <a:pt x="1016326" y="1511572"/>
                    <a:pt x="987152" y="1511572"/>
                  </a:cubicBezTo>
                  <a:lnTo>
                    <a:pt x="110003" y="1511572"/>
                  </a:lnTo>
                  <a:cubicBezTo>
                    <a:pt x="49250" y="1511572"/>
                    <a:pt x="0" y="1462322"/>
                    <a:pt x="0" y="1401570"/>
                  </a:cubicBezTo>
                  <a:lnTo>
                    <a:pt x="0" y="110003"/>
                  </a:lnTo>
                  <a:cubicBezTo>
                    <a:pt x="0" y="80828"/>
                    <a:pt x="11590" y="52849"/>
                    <a:pt x="32219" y="32219"/>
                  </a:cubicBezTo>
                  <a:cubicBezTo>
                    <a:pt x="52849" y="11590"/>
                    <a:pt x="80828" y="0"/>
                    <a:pt x="110003" y="0"/>
                  </a:cubicBezTo>
                  <a:close/>
                </a:path>
              </a:pathLst>
            </a:custGeom>
            <a:solidFill>
              <a:srgbClr val="2A443F"/>
            </a:solidFill>
            <a:ln w="19050" cap="rnd">
              <a:solidFill>
                <a:srgbClr val="FFFFFF"/>
              </a:solidFill>
              <a:prstDash val="solid"/>
              <a:round/>
            </a:ln>
          </p:spPr>
        </p:sp>
        <p:sp>
          <p:nvSpPr>
            <p:cNvPr name="TextBox 4" id="4"/>
            <p:cNvSpPr txBox="true"/>
            <p:nvPr/>
          </p:nvSpPr>
          <p:spPr>
            <a:xfrm>
              <a:off x="0" y="0"/>
              <a:ext cx="1097154" cy="1511572"/>
            </a:xfrm>
            <a:prstGeom prst="rect">
              <a:avLst/>
            </a:prstGeom>
          </p:spPr>
          <p:txBody>
            <a:bodyPr anchor="ctr" rtlCol="false" tIns="50800" lIns="50800" bIns="50800" rIns="50800"/>
            <a:lstStyle/>
            <a:p>
              <a:pPr algn="ctr" marL="0" indent="0" lvl="0">
                <a:lnSpc>
                  <a:spcPts val="2750"/>
                </a:lnSpc>
                <a:spcBef>
                  <a:spcPct val="0"/>
                </a:spcBef>
              </a:pPr>
            </a:p>
          </p:txBody>
        </p:sp>
      </p:grpSp>
      <p:grpSp>
        <p:nvGrpSpPr>
          <p:cNvPr name="Group 5" id="5"/>
          <p:cNvGrpSpPr>
            <a:grpSpLocks noChangeAspect="true"/>
          </p:cNvGrpSpPr>
          <p:nvPr/>
        </p:nvGrpSpPr>
        <p:grpSpPr>
          <a:xfrm rot="0">
            <a:off x="1837455" y="4065564"/>
            <a:ext cx="2676222" cy="2676222"/>
            <a:chOff x="0" y="0"/>
            <a:chExt cx="14840029" cy="14840029"/>
          </a:xfrm>
        </p:grpSpPr>
        <p:sp>
          <p:nvSpPr>
            <p:cNvPr name="Freeform 6" id="6"/>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FFFFF"/>
            </a:solidFill>
          </p:spPr>
        </p:sp>
        <p:sp>
          <p:nvSpPr>
            <p:cNvPr name="Freeform 7" id="7"/>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A443F"/>
            </a:solidFill>
          </p:spPr>
        </p:sp>
        <p:sp>
          <p:nvSpPr>
            <p:cNvPr name="Freeform 8" id="8"/>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solidFill>
              <a:srgbClr val="000000">
                <a:alpha val="0"/>
              </a:srgbClr>
            </a:solidFill>
            <a:ln w="12700">
              <a:solidFill>
                <a:srgbClr val="000000"/>
              </a:solidFill>
            </a:ln>
          </p:spPr>
        </p:sp>
      </p:grpSp>
      <p:grpSp>
        <p:nvGrpSpPr>
          <p:cNvPr name="Group 9" id="9"/>
          <p:cNvGrpSpPr/>
          <p:nvPr/>
        </p:nvGrpSpPr>
        <p:grpSpPr>
          <a:xfrm rot="0">
            <a:off x="5266152" y="3760900"/>
            <a:ext cx="3026310" cy="4169410"/>
            <a:chOff x="0" y="0"/>
            <a:chExt cx="1097154" cy="1511572"/>
          </a:xfrm>
        </p:grpSpPr>
        <p:sp>
          <p:nvSpPr>
            <p:cNvPr name="Freeform 10" id="10"/>
            <p:cNvSpPr/>
            <p:nvPr/>
          </p:nvSpPr>
          <p:spPr>
            <a:xfrm flipH="false" flipV="false" rot="0">
              <a:off x="0" y="0"/>
              <a:ext cx="1097154" cy="1511572"/>
            </a:xfrm>
            <a:custGeom>
              <a:avLst/>
              <a:gdLst/>
              <a:ahLst/>
              <a:cxnLst/>
              <a:rect r="r" b="b" t="t" l="l"/>
              <a:pathLst>
                <a:path h="1511572" w="1097154">
                  <a:moveTo>
                    <a:pt x="110003" y="0"/>
                  </a:moveTo>
                  <a:lnTo>
                    <a:pt x="987152" y="0"/>
                  </a:lnTo>
                  <a:cubicBezTo>
                    <a:pt x="1016326" y="0"/>
                    <a:pt x="1044306" y="11590"/>
                    <a:pt x="1064935" y="32219"/>
                  </a:cubicBezTo>
                  <a:cubicBezTo>
                    <a:pt x="1085565" y="52849"/>
                    <a:pt x="1097154" y="80828"/>
                    <a:pt x="1097154" y="110003"/>
                  </a:cubicBezTo>
                  <a:lnTo>
                    <a:pt x="1097154" y="1401570"/>
                  </a:lnTo>
                  <a:cubicBezTo>
                    <a:pt x="1097154" y="1430744"/>
                    <a:pt x="1085565" y="1458724"/>
                    <a:pt x="1064935" y="1479353"/>
                  </a:cubicBezTo>
                  <a:cubicBezTo>
                    <a:pt x="1044306" y="1499983"/>
                    <a:pt x="1016326" y="1511572"/>
                    <a:pt x="987152" y="1511572"/>
                  </a:cubicBezTo>
                  <a:lnTo>
                    <a:pt x="110003" y="1511572"/>
                  </a:lnTo>
                  <a:cubicBezTo>
                    <a:pt x="49250" y="1511572"/>
                    <a:pt x="0" y="1462322"/>
                    <a:pt x="0" y="1401570"/>
                  </a:cubicBezTo>
                  <a:lnTo>
                    <a:pt x="0" y="110003"/>
                  </a:lnTo>
                  <a:cubicBezTo>
                    <a:pt x="0" y="80828"/>
                    <a:pt x="11590" y="52849"/>
                    <a:pt x="32219" y="32219"/>
                  </a:cubicBezTo>
                  <a:cubicBezTo>
                    <a:pt x="52849" y="11590"/>
                    <a:pt x="80828" y="0"/>
                    <a:pt x="110003" y="0"/>
                  </a:cubicBezTo>
                  <a:close/>
                </a:path>
              </a:pathLst>
            </a:custGeom>
            <a:solidFill>
              <a:srgbClr val="2A443F"/>
            </a:solidFill>
            <a:ln w="19050" cap="rnd">
              <a:solidFill>
                <a:srgbClr val="FFFFFF"/>
              </a:solidFill>
              <a:prstDash val="solid"/>
              <a:round/>
            </a:ln>
          </p:spPr>
        </p:sp>
        <p:sp>
          <p:nvSpPr>
            <p:cNvPr name="TextBox 11" id="11"/>
            <p:cNvSpPr txBox="true"/>
            <p:nvPr/>
          </p:nvSpPr>
          <p:spPr>
            <a:xfrm>
              <a:off x="0" y="0"/>
              <a:ext cx="1097154" cy="1511572"/>
            </a:xfrm>
            <a:prstGeom prst="rect">
              <a:avLst/>
            </a:prstGeom>
          </p:spPr>
          <p:txBody>
            <a:bodyPr anchor="ctr" rtlCol="false" tIns="50800" lIns="50800" bIns="50800" rIns="50800"/>
            <a:lstStyle/>
            <a:p>
              <a:pPr algn="ctr" marL="0" indent="0" lvl="0">
                <a:lnSpc>
                  <a:spcPts val="2750"/>
                </a:lnSpc>
                <a:spcBef>
                  <a:spcPct val="0"/>
                </a:spcBef>
              </a:pPr>
            </a:p>
          </p:txBody>
        </p:sp>
      </p:grpSp>
      <p:grpSp>
        <p:nvGrpSpPr>
          <p:cNvPr name="Group 12" id="12"/>
          <p:cNvGrpSpPr/>
          <p:nvPr/>
        </p:nvGrpSpPr>
        <p:grpSpPr>
          <a:xfrm rot="0">
            <a:off x="8873487" y="3760900"/>
            <a:ext cx="3026310" cy="4169410"/>
            <a:chOff x="0" y="0"/>
            <a:chExt cx="1097154" cy="1511572"/>
          </a:xfrm>
        </p:grpSpPr>
        <p:sp>
          <p:nvSpPr>
            <p:cNvPr name="Freeform 13" id="13"/>
            <p:cNvSpPr/>
            <p:nvPr/>
          </p:nvSpPr>
          <p:spPr>
            <a:xfrm flipH="false" flipV="false" rot="0">
              <a:off x="0" y="0"/>
              <a:ext cx="1097154" cy="1511572"/>
            </a:xfrm>
            <a:custGeom>
              <a:avLst/>
              <a:gdLst/>
              <a:ahLst/>
              <a:cxnLst/>
              <a:rect r="r" b="b" t="t" l="l"/>
              <a:pathLst>
                <a:path h="1511572" w="1097154">
                  <a:moveTo>
                    <a:pt x="110003" y="0"/>
                  </a:moveTo>
                  <a:lnTo>
                    <a:pt x="987152" y="0"/>
                  </a:lnTo>
                  <a:cubicBezTo>
                    <a:pt x="1016326" y="0"/>
                    <a:pt x="1044306" y="11590"/>
                    <a:pt x="1064935" y="32219"/>
                  </a:cubicBezTo>
                  <a:cubicBezTo>
                    <a:pt x="1085565" y="52849"/>
                    <a:pt x="1097154" y="80828"/>
                    <a:pt x="1097154" y="110003"/>
                  </a:cubicBezTo>
                  <a:lnTo>
                    <a:pt x="1097154" y="1401570"/>
                  </a:lnTo>
                  <a:cubicBezTo>
                    <a:pt x="1097154" y="1430744"/>
                    <a:pt x="1085565" y="1458724"/>
                    <a:pt x="1064935" y="1479353"/>
                  </a:cubicBezTo>
                  <a:cubicBezTo>
                    <a:pt x="1044306" y="1499983"/>
                    <a:pt x="1016326" y="1511572"/>
                    <a:pt x="987152" y="1511572"/>
                  </a:cubicBezTo>
                  <a:lnTo>
                    <a:pt x="110003" y="1511572"/>
                  </a:lnTo>
                  <a:cubicBezTo>
                    <a:pt x="49250" y="1511572"/>
                    <a:pt x="0" y="1462322"/>
                    <a:pt x="0" y="1401570"/>
                  </a:cubicBezTo>
                  <a:lnTo>
                    <a:pt x="0" y="110003"/>
                  </a:lnTo>
                  <a:cubicBezTo>
                    <a:pt x="0" y="80828"/>
                    <a:pt x="11590" y="52849"/>
                    <a:pt x="32219" y="32219"/>
                  </a:cubicBezTo>
                  <a:cubicBezTo>
                    <a:pt x="52849" y="11590"/>
                    <a:pt x="80828" y="0"/>
                    <a:pt x="110003" y="0"/>
                  </a:cubicBezTo>
                  <a:close/>
                </a:path>
              </a:pathLst>
            </a:custGeom>
            <a:solidFill>
              <a:srgbClr val="2A443F"/>
            </a:solidFill>
            <a:ln w="19050" cap="rnd">
              <a:solidFill>
                <a:srgbClr val="FFFFFF"/>
              </a:solidFill>
              <a:prstDash val="solid"/>
              <a:round/>
            </a:ln>
          </p:spPr>
        </p:sp>
        <p:sp>
          <p:nvSpPr>
            <p:cNvPr name="TextBox 14" id="14"/>
            <p:cNvSpPr txBox="true"/>
            <p:nvPr/>
          </p:nvSpPr>
          <p:spPr>
            <a:xfrm>
              <a:off x="0" y="0"/>
              <a:ext cx="1097154" cy="1511572"/>
            </a:xfrm>
            <a:prstGeom prst="rect">
              <a:avLst/>
            </a:prstGeom>
          </p:spPr>
          <p:txBody>
            <a:bodyPr anchor="ctr" rtlCol="false" tIns="50800" lIns="50800" bIns="50800" rIns="50800"/>
            <a:lstStyle/>
            <a:p>
              <a:pPr algn="ctr" marL="0" indent="0" lvl="0">
                <a:lnSpc>
                  <a:spcPts val="2750"/>
                </a:lnSpc>
                <a:spcBef>
                  <a:spcPct val="0"/>
                </a:spcBef>
              </a:pPr>
            </a:p>
          </p:txBody>
        </p:sp>
      </p:grpSp>
      <p:grpSp>
        <p:nvGrpSpPr>
          <p:cNvPr name="Group 15" id="15"/>
          <p:cNvGrpSpPr/>
          <p:nvPr/>
        </p:nvGrpSpPr>
        <p:grpSpPr>
          <a:xfrm rot="0">
            <a:off x="12480822" y="3760900"/>
            <a:ext cx="3026310" cy="4169410"/>
            <a:chOff x="0" y="0"/>
            <a:chExt cx="1097154" cy="1511572"/>
          </a:xfrm>
        </p:grpSpPr>
        <p:sp>
          <p:nvSpPr>
            <p:cNvPr name="Freeform 16" id="16"/>
            <p:cNvSpPr/>
            <p:nvPr/>
          </p:nvSpPr>
          <p:spPr>
            <a:xfrm flipH="false" flipV="false" rot="0">
              <a:off x="0" y="0"/>
              <a:ext cx="1097154" cy="1511572"/>
            </a:xfrm>
            <a:custGeom>
              <a:avLst/>
              <a:gdLst/>
              <a:ahLst/>
              <a:cxnLst/>
              <a:rect r="r" b="b" t="t" l="l"/>
              <a:pathLst>
                <a:path h="1511572" w="1097154">
                  <a:moveTo>
                    <a:pt x="110003" y="0"/>
                  </a:moveTo>
                  <a:lnTo>
                    <a:pt x="987152" y="0"/>
                  </a:lnTo>
                  <a:cubicBezTo>
                    <a:pt x="1016326" y="0"/>
                    <a:pt x="1044306" y="11590"/>
                    <a:pt x="1064935" y="32219"/>
                  </a:cubicBezTo>
                  <a:cubicBezTo>
                    <a:pt x="1085565" y="52849"/>
                    <a:pt x="1097154" y="80828"/>
                    <a:pt x="1097154" y="110003"/>
                  </a:cubicBezTo>
                  <a:lnTo>
                    <a:pt x="1097154" y="1401570"/>
                  </a:lnTo>
                  <a:cubicBezTo>
                    <a:pt x="1097154" y="1430744"/>
                    <a:pt x="1085565" y="1458724"/>
                    <a:pt x="1064935" y="1479353"/>
                  </a:cubicBezTo>
                  <a:cubicBezTo>
                    <a:pt x="1044306" y="1499983"/>
                    <a:pt x="1016326" y="1511572"/>
                    <a:pt x="987152" y="1511572"/>
                  </a:cubicBezTo>
                  <a:lnTo>
                    <a:pt x="110003" y="1511572"/>
                  </a:lnTo>
                  <a:cubicBezTo>
                    <a:pt x="49250" y="1511572"/>
                    <a:pt x="0" y="1462322"/>
                    <a:pt x="0" y="1401570"/>
                  </a:cubicBezTo>
                  <a:lnTo>
                    <a:pt x="0" y="110003"/>
                  </a:lnTo>
                  <a:cubicBezTo>
                    <a:pt x="0" y="80828"/>
                    <a:pt x="11590" y="52849"/>
                    <a:pt x="32219" y="32219"/>
                  </a:cubicBezTo>
                  <a:cubicBezTo>
                    <a:pt x="52849" y="11590"/>
                    <a:pt x="80828" y="0"/>
                    <a:pt x="110003" y="0"/>
                  </a:cubicBezTo>
                  <a:close/>
                </a:path>
              </a:pathLst>
            </a:custGeom>
            <a:solidFill>
              <a:srgbClr val="2A443F"/>
            </a:solidFill>
            <a:ln w="19050" cap="rnd">
              <a:solidFill>
                <a:srgbClr val="FFFFFF"/>
              </a:solidFill>
              <a:prstDash val="solid"/>
              <a:round/>
            </a:ln>
          </p:spPr>
        </p:sp>
        <p:sp>
          <p:nvSpPr>
            <p:cNvPr name="TextBox 17" id="17"/>
            <p:cNvSpPr txBox="true"/>
            <p:nvPr/>
          </p:nvSpPr>
          <p:spPr>
            <a:xfrm>
              <a:off x="0" y="0"/>
              <a:ext cx="1097154" cy="1511572"/>
            </a:xfrm>
            <a:prstGeom prst="rect">
              <a:avLst/>
            </a:prstGeom>
          </p:spPr>
          <p:txBody>
            <a:bodyPr anchor="ctr" rtlCol="false" tIns="50800" lIns="50800" bIns="50800" rIns="50800"/>
            <a:lstStyle/>
            <a:p>
              <a:pPr algn="ctr" marL="0" indent="0" lvl="0">
                <a:lnSpc>
                  <a:spcPts val="2750"/>
                </a:lnSpc>
                <a:spcBef>
                  <a:spcPct val="0"/>
                </a:spcBef>
              </a:pPr>
            </a:p>
          </p:txBody>
        </p:sp>
      </p:grpSp>
      <p:grpSp>
        <p:nvGrpSpPr>
          <p:cNvPr name="Group 18" id="18"/>
          <p:cNvGrpSpPr>
            <a:grpSpLocks noChangeAspect="true"/>
          </p:cNvGrpSpPr>
          <p:nvPr/>
        </p:nvGrpSpPr>
        <p:grpSpPr>
          <a:xfrm rot="0">
            <a:off x="5454865" y="4065564"/>
            <a:ext cx="2676222" cy="2676222"/>
            <a:chOff x="0" y="0"/>
            <a:chExt cx="14840029" cy="14840029"/>
          </a:xfrm>
        </p:grpSpPr>
        <p:sp>
          <p:nvSpPr>
            <p:cNvPr name="Freeform 19" id="1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FFFFF"/>
            </a:solidFill>
          </p:spPr>
        </p:sp>
        <p:sp>
          <p:nvSpPr>
            <p:cNvPr name="Freeform 20" id="2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A443F"/>
            </a:solidFill>
          </p:spPr>
        </p:sp>
        <p:sp>
          <p:nvSpPr>
            <p:cNvPr name="Freeform 21" id="2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solidFill>
              <a:srgbClr val="000000">
                <a:alpha val="0"/>
              </a:srgbClr>
            </a:solidFill>
            <a:ln w="12700">
              <a:solidFill>
                <a:srgbClr val="000000"/>
              </a:solidFill>
            </a:ln>
          </p:spPr>
        </p:sp>
      </p:grpSp>
      <p:grpSp>
        <p:nvGrpSpPr>
          <p:cNvPr name="Group 22" id="22"/>
          <p:cNvGrpSpPr>
            <a:grpSpLocks noChangeAspect="true"/>
          </p:cNvGrpSpPr>
          <p:nvPr/>
        </p:nvGrpSpPr>
        <p:grpSpPr>
          <a:xfrm rot="0">
            <a:off x="9054462" y="4065564"/>
            <a:ext cx="2676222" cy="2676222"/>
            <a:chOff x="0" y="0"/>
            <a:chExt cx="14840029" cy="14840029"/>
          </a:xfrm>
        </p:grpSpPr>
        <p:sp>
          <p:nvSpPr>
            <p:cNvPr name="Freeform 23" id="2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FFFFF"/>
            </a:solidFill>
          </p:spPr>
        </p:sp>
        <p:sp>
          <p:nvSpPr>
            <p:cNvPr name="Freeform 24" id="2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A443F"/>
            </a:solidFill>
          </p:spPr>
        </p:sp>
        <p:sp>
          <p:nvSpPr>
            <p:cNvPr name="Freeform 25" id="2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solidFill>
              <a:srgbClr val="000000">
                <a:alpha val="0"/>
              </a:srgbClr>
            </a:solidFill>
            <a:ln w="12700">
              <a:solidFill>
                <a:srgbClr val="000000"/>
              </a:solidFill>
            </a:ln>
          </p:spPr>
        </p:sp>
      </p:grpSp>
      <p:grpSp>
        <p:nvGrpSpPr>
          <p:cNvPr name="Group 26" id="26"/>
          <p:cNvGrpSpPr>
            <a:grpSpLocks noChangeAspect="true"/>
          </p:cNvGrpSpPr>
          <p:nvPr/>
        </p:nvGrpSpPr>
        <p:grpSpPr>
          <a:xfrm rot="0">
            <a:off x="12642747" y="4065564"/>
            <a:ext cx="2676222" cy="2676222"/>
            <a:chOff x="0" y="0"/>
            <a:chExt cx="14840029" cy="14840029"/>
          </a:xfrm>
        </p:grpSpPr>
        <p:sp>
          <p:nvSpPr>
            <p:cNvPr name="Freeform 27" id="2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FFFFF"/>
            </a:solidFill>
          </p:spPr>
        </p:sp>
        <p:sp>
          <p:nvSpPr>
            <p:cNvPr name="Freeform 28" id="2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A443F"/>
            </a:solidFill>
          </p:spPr>
        </p:sp>
        <p:sp>
          <p:nvSpPr>
            <p:cNvPr name="Freeform 29" id="2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solidFill>
              <a:srgbClr val="000000">
                <a:alpha val="0"/>
              </a:srgbClr>
            </a:solidFill>
            <a:ln w="12700">
              <a:solidFill>
                <a:srgbClr val="000000"/>
              </a:solidFill>
            </a:ln>
          </p:spPr>
        </p:sp>
      </p:grpSp>
      <p:sp>
        <p:nvSpPr>
          <p:cNvPr name="TextBox 30" id="30"/>
          <p:cNvSpPr txBox="true"/>
          <p:nvPr/>
        </p:nvSpPr>
        <p:spPr>
          <a:xfrm rot="0">
            <a:off x="12795147" y="6904001"/>
            <a:ext cx="2676222" cy="422499"/>
          </a:xfrm>
          <a:prstGeom prst="rect">
            <a:avLst/>
          </a:prstGeom>
        </p:spPr>
        <p:txBody>
          <a:bodyPr anchor="t" rtlCol="false" tIns="0" lIns="0" bIns="0" rIns="0">
            <a:spAutoFit/>
          </a:bodyPr>
          <a:lstStyle/>
          <a:p>
            <a:pPr algn="ctr" marL="0" indent="0" lvl="0">
              <a:lnSpc>
                <a:spcPts val="3487"/>
              </a:lnSpc>
              <a:spcBef>
                <a:spcPct val="0"/>
              </a:spcBef>
            </a:pPr>
            <a:r>
              <a:rPr lang="en-US" sz="2491" spc="17">
                <a:solidFill>
                  <a:srgbClr val="F5FFF5"/>
                </a:solidFill>
                <a:latin typeface="TT Drugs"/>
              </a:rPr>
              <a:t>Romil Lodaya</a:t>
            </a:r>
          </a:p>
        </p:txBody>
      </p:sp>
      <p:sp>
        <p:nvSpPr>
          <p:cNvPr name="TextBox 31" id="31"/>
          <p:cNvSpPr txBox="true"/>
          <p:nvPr/>
        </p:nvSpPr>
        <p:spPr>
          <a:xfrm rot="0">
            <a:off x="1662411" y="1212077"/>
            <a:ext cx="6173489" cy="1111728"/>
          </a:xfrm>
          <a:prstGeom prst="rect">
            <a:avLst/>
          </a:prstGeom>
        </p:spPr>
        <p:txBody>
          <a:bodyPr anchor="t" rtlCol="false" tIns="0" lIns="0" bIns="0" rIns="0">
            <a:spAutoFit/>
          </a:bodyPr>
          <a:lstStyle/>
          <a:p>
            <a:pPr algn="l" marL="0" indent="0" lvl="0">
              <a:lnSpc>
                <a:spcPts val="9147"/>
              </a:lnSpc>
              <a:spcBef>
                <a:spcPct val="0"/>
              </a:spcBef>
            </a:pPr>
            <a:r>
              <a:rPr lang="en-US" sz="6534" spc="209">
                <a:solidFill>
                  <a:srgbClr val="F5FFF5"/>
                </a:solidFill>
                <a:latin typeface="Black Mango Medium"/>
              </a:rPr>
              <a:t>OUR TEAM</a:t>
            </a:r>
          </a:p>
        </p:txBody>
      </p:sp>
      <p:sp>
        <p:nvSpPr>
          <p:cNvPr name="Freeform 32" id="32"/>
          <p:cNvSpPr/>
          <p:nvPr/>
        </p:nvSpPr>
        <p:spPr>
          <a:xfrm flipH="true" flipV="true" rot="0">
            <a:off x="308716" y="373610"/>
            <a:ext cx="2634523" cy="3604448"/>
          </a:xfrm>
          <a:custGeom>
            <a:avLst/>
            <a:gdLst/>
            <a:ahLst/>
            <a:cxnLst/>
            <a:rect r="r" b="b" t="t" l="l"/>
            <a:pathLst>
              <a:path h="3604448" w="2634523">
                <a:moveTo>
                  <a:pt x="2634523" y="3604448"/>
                </a:moveTo>
                <a:lnTo>
                  <a:pt x="0" y="3604448"/>
                </a:lnTo>
                <a:lnTo>
                  <a:pt x="0" y="0"/>
                </a:lnTo>
                <a:lnTo>
                  <a:pt x="2634523" y="0"/>
                </a:lnTo>
                <a:lnTo>
                  <a:pt x="2634523" y="360444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0">
            <a:off x="15067593" y="6087599"/>
            <a:ext cx="2815174" cy="3851607"/>
          </a:xfrm>
          <a:custGeom>
            <a:avLst/>
            <a:gdLst/>
            <a:ahLst/>
            <a:cxnLst/>
            <a:rect r="r" b="b" t="t" l="l"/>
            <a:pathLst>
              <a:path h="3851607" w="2815174">
                <a:moveTo>
                  <a:pt x="0" y="0"/>
                </a:moveTo>
                <a:lnTo>
                  <a:pt x="2815174" y="0"/>
                </a:lnTo>
                <a:lnTo>
                  <a:pt x="2815174" y="3851607"/>
                </a:lnTo>
                <a:lnTo>
                  <a:pt x="0" y="38516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4" id="34"/>
          <p:cNvSpPr/>
          <p:nvPr/>
        </p:nvSpPr>
        <p:spPr>
          <a:xfrm flipH="false" flipV="false" rot="0">
            <a:off x="1837455" y="3976528"/>
            <a:ext cx="2666697" cy="2666697"/>
          </a:xfrm>
          <a:custGeom>
            <a:avLst/>
            <a:gdLst/>
            <a:ahLst/>
            <a:cxnLst/>
            <a:rect r="r" b="b" t="t" l="l"/>
            <a:pathLst>
              <a:path h="2666697" w="2666697">
                <a:moveTo>
                  <a:pt x="0" y="0"/>
                </a:moveTo>
                <a:lnTo>
                  <a:pt x="2666697" y="0"/>
                </a:lnTo>
                <a:lnTo>
                  <a:pt x="2666697" y="2666696"/>
                </a:lnTo>
                <a:lnTo>
                  <a:pt x="0" y="26666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5" id="35"/>
          <p:cNvSpPr/>
          <p:nvPr/>
        </p:nvSpPr>
        <p:spPr>
          <a:xfrm flipH="false" flipV="false" rot="0">
            <a:off x="5588784" y="4199483"/>
            <a:ext cx="2408385" cy="2408385"/>
          </a:xfrm>
          <a:custGeom>
            <a:avLst/>
            <a:gdLst/>
            <a:ahLst/>
            <a:cxnLst/>
            <a:rect r="r" b="b" t="t" l="l"/>
            <a:pathLst>
              <a:path h="2408385" w="2408385">
                <a:moveTo>
                  <a:pt x="0" y="0"/>
                </a:moveTo>
                <a:lnTo>
                  <a:pt x="2408384" y="0"/>
                </a:lnTo>
                <a:lnTo>
                  <a:pt x="2408384" y="2408384"/>
                </a:lnTo>
                <a:lnTo>
                  <a:pt x="0" y="24083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9147654" y="4199483"/>
            <a:ext cx="2486464" cy="2486464"/>
          </a:xfrm>
          <a:custGeom>
            <a:avLst/>
            <a:gdLst/>
            <a:ahLst/>
            <a:cxnLst/>
            <a:rect r="r" b="b" t="t" l="l"/>
            <a:pathLst>
              <a:path h="2486464" w="2486464">
                <a:moveTo>
                  <a:pt x="0" y="0"/>
                </a:moveTo>
                <a:lnTo>
                  <a:pt x="2486464" y="0"/>
                </a:lnTo>
                <a:lnTo>
                  <a:pt x="2486464" y="2486464"/>
                </a:lnTo>
                <a:lnTo>
                  <a:pt x="0" y="24864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7" id="37"/>
          <p:cNvSpPr/>
          <p:nvPr/>
        </p:nvSpPr>
        <p:spPr>
          <a:xfrm flipH="false" flipV="false" rot="0">
            <a:off x="12795147" y="4238094"/>
            <a:ext cx="2331162" cy="2331162"/>
          </a:xfrm>
          <a:custGeom>
            <a:avLst/>
            <a:gdLst/>
            <a:ahLst/>
            <a:cxnLst/>
            <a:rect r="r" b="b" t="t" l="l"/>
            <a:pathLst>
              <a:path h="2331162" w="2331162">
                <a:moveTo>
                  <a:pt x="0" y="0"/>
                </a:moveTo>
                <a:lnTo>
                  <a:pt x="2331161" y="0"/>
                </a:lnTo>
                <a:lnTo>
                  <a:pt x="2331161" y="2331162"/>
                </a:lnTo>
                <a:lnTo>
                  <a:pt x="0" y="23311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8" id="38"/>
          <p:cNvSpPr txBox="true"/>
          <p:nvPr/>
        </p:nvSpPr>
        <p:spPr>
          <a:xfrm rot="0">
            <a:off x="1837455" y="6904001"/>
            <a:ext cx="2676222" cy="422499"/>
          </a:xfrm>
          <a:prstGeom prst="rect">
            <a:avLst/>
          </a:prstGeom>
        </p:spPr>
        <p:txBody>
          <a:bodyPr anchor="t" rtlCol="false" tIns="0" lIns="0" bIns="0" rIns="0">
            <a:spAutoFit/>
          </a:bodyPr>
          <a:lstStyle/>
          <a:p>
            <a:pPr algn="ctr" marL="0" indent="0" lvl="0">
              <a:lnSpc>
                <a:spcPts val="3487"/>
              </a:lnSpc>
              <a:spcBef>
                <a:spcPct val="0"/>
              </a:spcBef>
            </a:pPr>
            <a:r>
              <a:rPr lang="en-US" sz="2491" spc="17">
                <a:solidFill>
                  <a:srgbClr val="F5FFF5"/>
                </a:solidFill>
                <a:latin typeface="TT Drugs"/>
              </a:rPr>
              <a:t>Aakriti Mehta</a:t>
            </a:r>
          </a:p>
        </p:txBody>
      </p:sp>
      <p:sp>
        <p:nvSpPr>
          <p:cNvPr name="TextBox 39" id="39"/>
          <p:cNvSpPr txBox="true"/>
          <p:nvPr/>
        </p:nvSpPr>
        <p:spPr>
          <a:xfrm rot="0">
            <a:off x="5454865" y="6904001"/>
            <a:ext cx="2676222" cy="422499"/>
          </a:xfrm>
          <a:prstGeom prst="rect">
            <a:avLst/>
          </a:prstGeom>
        </p:spPr>
        <p:txBody>
          <a:bodyPr anchor="t" rtlCol="false" tIns="0" lIns="0" bIns="0" rIns="0">
            <a:spAutoFit/>
          </a:bodyPr>
          <a:lstStyle/>
          <a:p>
            <a:pPr algn="ctr" marL="0" indent="0" lvl="0">
              <a:lnSpc>
                <a:spcPts val="3487"/>
              </a:lnSpc>
              <a:spcBef>
                <a:spcPct val="0"/>
              </a:spcBef>
            </a:pPr>
            <a:r>
              <a:rPr lang="en-US" sz="2491" spc="17">
                <a:solidFill>
                  <a:srgbClr val="F5FFF5"/>
                </a:solidFill>
                <a:latin typeface="TT Drugs"/>
              </a:rPr>
              <a:t>Arya Madhani</a:t>
            </a:r>
          </a:p>
        </p:txBody>
      </p:sp>
      <p:sp>
        <p:nvSpPr>
          <p:cNvPr name="TextBox 40" id="40"/>
          <p:cNvSpPr txBox="true"/>
          <p:nvPr/>
        </p:nvSpPr>
        <p:spPr>
          <a:xfrm rot="0">
            <a:off x="9054462" y="6904001"/>
            <a:ext cx="2676222" cy="422499"/>
          </a:xfrm>
          <a:prstGeom prst="rect">
            <a:avLst/>
          </a:prstGeom>
        </p:spPr>
        <p:txBody>
          <a:bodyPr anchor="t" rtlCol="false" tIns="0" lIns="0" bIns="0" rIns="0">
            <a:spAutoFit/>
          </a:bodyPr>
          <a:lstStyle/>
          <a:p>
            <a:pPr algn="ctr" marL="0" indent="0" lvl="0">
              <a:lnSpc>
                <a:spcPts val="3487"/>
              </a:lnSpc>
              <a:spcBef>
                <a:spcPct val="0"/>
              </a:spcBef>
            </a:pPr>
            <a:r>
              <a:rPr lang="en-US" sz="2491" spc="17">
                <a:solidFill>
                  <a:srgbClr val="F5FFF5"/>
                </a:solidFill>
                <a:latin typeface="TT Drugs"/>
              </a:rPr>
              <a:t>Siddhi Somaiya</a:t>
            </a:r>
          </a:p>
        </p:txBody>
      </p:sp>
      <p:sp>
        <p:nvSpPr>
          <p:cNvPr name="TextBox 41" id="41"/>
          <p:cNvSpPr txBox="true"/>
          <p:nvPr/>
        </p:nvSpPr>
        <p:spPr>
          <a:xfrm rot="0">
            <a:off x="13936229" y="-409575"/>
            <a:ext cx="4351771" cy="3622713"/>
          </a:xfrm>
          <a:prstGeom prst="rect">
            <a:avLst/>
          </a:prstGeom>
        </p:spPr>
        <p:txBody>
          <a:bodyPr anchor="t" rtlCol="false" tIns="0" lIns="0" bIns="0" rIns="0">
            <a:spAutoFit/>
          </a:bodyPr>
          <a:lstStyle/>
          <a:p>
            <a:pPr algn="ctr">
              <a:lnSpc>
                <a:spcPts val="29600"/>
              </a:lnSpc>
            </a:pPr>
            <a:r>
              <a:rPr lang="en-US" sz="21142" spc="676">
                <a:solidFill>
                  <a:srgbClr val="F5FFF5">
                    <a:alpha val="62745"/>
                  </a:srgbClr>
                </a:solidFill>
                <a:latin typeface="Black Mango Medium"/>
              </a:rPr>
              <a:t>01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5322C"/>
        </a:solidFill>
      </p:bgPr>
    </p:bg>
    <p:spTree>
      <p:nvGrpSpPr>
        <p:cNvPr id="1" name=""/>
        <p:cNvGrpSpPr/>
        <p:nvPr/>
      </p:nvGrpSpPr>
      <p:grpSpPr>
        <a:xfrm>
          <a:off x="0" y="0"/>
          <a:ext cx="0" cy="0"/>
          <a:chOff x="0" y="0"/>
          <a:chExt cx="0" cy="0"/>
        </a:xfrm>
      </p:grpSpPr>
      <p:sp>
        <p:nvSpPr>
          <p:cNvPr name="TextBox 2" id="2"/>
          <p:cNvSpPr txBox="true"/>
          <p:nvPr/>
        </p:nvSpPr>
        <p:spPr>
          <a:xfrm rot="0">
            <a:off x="14680573" y="-409575"/>
            <a:ext cx="4351771" cy="3622713"/>
          </a:xfrm>
          <a:prstGeom prst="rect">
            <a:avLst/>
          </a:prstGeom>
        </p:spPr>
        <p:txBody>
          <a:bodyPr anchor="t" rtlCol="false" tIns="0" lIns="0" bIns="0" rIns="0">
            <a:spAutoFit/>
          </a:bodyPr>
          <a:lstStyle/>
          <a:p>
            <a:pPr algn="ctr" marL="0" indent="0" lvl="0">
              <a:lnSpc>
                <a:spcPts val="29600"/>
              </a:lnSpc>
              <a:spcBef>
                <a:spcPct val="0"/>
              </a:spcBef>
            </a:pPr>
            <a:r>
              <a:rPr lang="en-US" sz="21142" spc="676">
                <a:solidFill>
                  <a:srgbClr val="F5FFF5">
                    <a:alpha val="74902"/>
                  </a:srgbClr>
                </a:solidFill>
                <a:latin typeface="Black Mango Medium"/>
              </a:rPr>
              <a:t>19</a:t>
            </a:r>
          </a:p>
        </p:txBody>
      </p:sp>
      <p:sp>
        <p:nvSpPr>
          <p:cNvPr name="Freeform 3" id="3"/>
          <p:cNvSpPr/>
          <p:nvPr/>
        </p:nvSpPr>
        <p:spPr>
          <a:xfrm flipH="false" flipV="false" rot="0">
            <a:off x="2372157" y="2662994"/>
            <a:ext cx="13155884" cy="5735615"/>
          </a:xfrm>
          <a:custGeom>
            <a:avLst/>
            <a:gdLst/>
            <a:ahLst/>
            <a:cxnLst/>
            <a:rect r="r" b="b" t="t" l="l"/>
            <a:pathLst>
              <a:path h="5735615" w="13155884">
                <a:moveTo>
                  <a:pt x="0" y="0"/>
                </a:moveTo>
                <a:lnTo>
                  <a:pt x="13155885" y="0"/>
                </a:lnTo>
                <a:lnTo>
                  <a:pt x="13155885" y="5735615"/>
                </a:lnTo>
                <a:lnTo>
                  <a:pt x="0" y="5735615"/>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5322C"/>
        </a:solidFill>
      </p:bgPr>
    </p:bg>
    <p:spTree>
      <p:nvGrpSpPr>
        <p:cNvPr id="1" name=""/>
        <p:cNvGrpSpPr/>
        <p:nvPr/>
      </p:nvGrpSpPr>
      <p:grpSpPr>
        <a:xfrm>
          <a:off x="0" y="0"/>
          <a:ext cx="0" cy="0"/>
          <a:chOff x="0" y="0"/>
          <a:chExt cx="0" cy="0"/>
        </a:xfrm>
      </p:grpSpPr>
      <p:sp>
        <p:nvSpPr>
          <p:cNvPr name="TextBox 2" id="2"/>
          <p:cNvSpPr txBox="true"/>
          <p:nvPr/>
        </p:nvSpPr>
        <p:spPr>
          <a:xfrm rot="0">
            <a:off x="13936229" y="-409575"/>
            <a:ext cx="4351771" cy="3622713"/>
          </a:xfrm>
          <a:prstGeom prst="rect">
            <a:avLst/>
          </a:prstGeom>
        </p:spPr>
        <p:txBody>
          <a:bodyPr anchor="t" rtlCol="false" tIns="0" lIns="0" bIns="0" rIns="0">
            <a:spAutoFit/>
          </a:bodyPr>
          <a:lstStyle/>
          <a:p>
            <a:pPr algn="ctr" marL="0" indent="0" lvl="0">
              <a:lnSpc>
                <a:spcPts val="29600"/>
              </a:lnSpc>
              <a:spcBef>
                <a:spcPct val="0"/>
              </a:spcBef>
            </a:pPr>
            <a:r>
              <a:rPr lang="en-US" sz="21142" spc="676">
                <a:solidFill>
                  <a:srgbClr val="F5FFF5">
                    <a:alpha val="74902"/>
                  </a:srgbClr>
                </a:solidFill>
                <a:latin typeface="Black Mango Medium"/>
              </a:rPr>
              <a:t>20</a:t>
            </a:r>
          </a:p>
        </p:txBody>
      </p:sp>
      <p:sp>
        <p:nvSpPr>
          <p:cNvPr name="Freeform 3" id="3"/>
          <p:cNvSpPr/>
          <p:nvPr/>
        </p:nvSpPr>
        <p:spPr>
          <a:xfrm flipH="false" flipV="false" rot="0">
            <a:off x="2374679" y="2247780"/>
            <a:ext cx="13226398" cy="5812707"/>
          </a:xfrm>
          <a:custGeom>
            <a:avLst/>
            <a:gdLst/>
            <a:ahLst/>
            <a:cxnLst/>
            <a:rect r="r" b="b" t="t" l="l"/>
            <a:pathLst>
              <a:path h="5812707" w="13226398">
                <a:moveTo>
                  <a:pt x="0" y="0"/>
                </a:moveTo>
                <a:lnTo>
                  <a:pt x="13226398" y="0"/>
                </a:lnTo>
                <a:lnTo>
                  <a:pt x="13226398" y="5812707"/>
                </a:lnTo>
                <a:lnTo>
                  <a:pt x="0" y="5812707"/>
                </a:lnTo>
                <a:lnTo>
                  <a:pt x="0" y="0"/>
                </a:lnTo>
                <a:close/>
              </a:path>
            </a:pathLst>
          </a:custGeom>
          <a:blipFill>
            <a:blip r:embed="rId2"/>
            <a:stretch>
              <a:fillRect l="-183" t="0" r="-183"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5322C"/>
        </a:solidFill>
      </p:bgPr>
    </p:bg>
    <p:spTree>
      <p:nvGrpSpPr>
        <p:cNvPr id="1" name=""/>
        <p:cNvGrpSpPr/>
        <p:nvPr/>
      </p:nvGrpSpPr>
      <p:grpSpPr>
        <a:xfrm>
          <a:off x="0" y="0"/>
          <a:ext cx="0" cy="0"/>
          <a:chOff x="0" y="0"/>
          <a:chExt cx="0" cy="0"/>
        </a:xfrm>
      </p:grpSpPr>
      <p:sp>
        <p:nvSpPr>
          <p:cNvPr name="Freeform 2" id="2"/>
          <p:cNvSpPr/>
          <p:nvPr/>
        </p:nvSpPr>
        <p:spPr>
          <a:xfrm flipH="false" flipV="false" rot="0">
            <a:off x="2796694" y="2360737"/>
            <a:ext cx="12694612" cy="5565526"/>
          </a:xfrm>
          <a:custGeom>
            <a:avLst/>
            <a:gdLst/>
            <a:ahLst/>
            <a:cxnLst/>
            <a:rect r="r" b="b" t="t" l="l"/>
            <a:pathLst>
              <a:path h="5565526" w="12694612">
                <a:moveTo>
                  <a:pt x="0" y="0"/>
                </a:moveTo>
                <a:lnTo>
                  <a:pt x="12694612" y="0"/>
                </a:lnTo>
                <a:lnTo>
                  <a:pt x="12694612" y="5565526"/>
                </a:lnTo>
                <a:lnTo>
                  <a:pt x="0" y="5565526"/>
                </a:lnTo>
                <a:lnTo>
                  <a:pt x="0" y="0"/>
                </a:lnTo>
                <a:close/>
              </a:path>
            </a:pathLst>
          </a:custGeom>
          <a:blipFill>
            <a:blip r:embed="rId2"/>
            <a:stretch>
              <a:fillRect l="0" t="0" r="0" b="0"/>
            </a:stretch>
          </a:blipFill>
        </p:spPr>
      </p:sp>
      <p:sp>
        <p:nvSpPr>
          <p:cNvPr name="Freeform 3" id="3"/>
          <p:cNvSpPr/>
          <p:nvPr/>
        </p:nvSpPr>
        <p:spPr>
          <a:xfrm flipH="false" flipV="false" rot="0">
            <a:off x="2795759" y="2325160"/>
            <a:ext cx="12696482" cy="5636680"/>
          </a:xfrm>
          <a:custGeom>
            <a:avLst/>
            <a:gdLst/>
            <a:ahLst/>
            <a:cxnLst/>
            <a:rect r="r" b="b" t="t" l="l"/>
            <a:pathLst>
              <a:path h="5636680" w="12696482">
                <a:moveTo>
                  <a:pt x="0" y="0"/>
                </a:moveTo>
                <a:lnTo>
                  <a:pt x="12696482" y="0"/>
                </a:lnTo>
                <a:lnTo>
                  <a:pt x="12696482" y="5636680"/>
                </a:lnTo>
                <a:lnTo>
                  <a:pt x="0" y="5636680"/>
                </a:lnTo>
                <a:lnTo>
                  <a:pt x="0" y="0"/>
                </a:lnTo>
                <a:close/>
              </a:path>
            </a:pathLst>
          </a:custGeom>
          <a:blipFill>
            <a:blip r:embed="rId3"/>
            <a:stretch>
              <a:fillRect l="0" t="0" r="0" b="0"/>
            </a:stretch>
          </a:blipFill>
        </p:spPr>
      </p:sp>
      <p:sp>
        <p:nvSpPr>
          <p:cNvPr name="TextBox 4" id="4"/>
          <p:cNvSpPr txBox="true"/>
          <p:nvPr/>
        </p:nvSpPr>
        <p:spPr>
          <a:xfrm rot="0">
            <a:off x="14893242" y="-409575"/>
            <a:ext cx="4351771" cy="3622713"/>
          </a:xfrm>
          <a:prstGeom prst="rect">
            <a:avLst/>
          </a:prstGeom>
        </p:spPr>
        <p:txBody>
          <a:bodyPr anchor="t" rtlCol="false" tIns="0" lIns="0" bIns="0" rIns="0">
            <a:spAutoFit/>
          </a:bodyPr>
          <a:lstStyle/>
          <a:p>
            <a:pPr algn="ctr" marL="0" indent="0" lvl="0">
              <a:lnSpc>
                <a:spcPts val="29600"/>
              </a:lnSpc>
              <a:spcBef>
                <a:spcPct val="0"/>
              </a:spcBef>
            </a:pPr>
            <a:r>
              <a:rPr lang="en-US" sz="21142" spc="676">
                <a:solidFill>
                  <a:srgbClr val="F5FFF5">
                    <a:alpha val="74902"/>
                  </a:srgbClr>
                </a:solidFill>
                <a:latin typeface="Black Mango Medium"/>
              </a:rPr>
              <a:t>21</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69797" y="9056330"/>
            <a:ext cx="19283275" cy="2564561"/>
            <a:chOff x="0" y="0"/>
            <a:chExt cx="5078723" cy="675440"/>
          </a:xfrm>
        </p:grpSpPr>
        <p:sp>
          <p:nvSpPr>
            <p:cNvPr name="Freeform 4" id="4"/>
            <p:cNvSpPr/>
            <p:nvPr/>
          </p:nvSpPr>
          <p:spPr>
            <a:xfrm flipH="false" flipV="false" rot="0">
              <a:off x="0" y="0"/>
              <a:ext cx="5078723" cy="675440"/>
            </a:xfrm>
            <a:custGeom>
              <a:avLst/>
              <a:gdLst/>
              <a:ahLst/>
              <a:cxnLst/>
              <a:rect r="r" b="b" t="t" l="l"/>
              <a:pathLst>
                <a:path h="675440" w="5078723">
                  <a:moveTo>
                    <a:pt x="0" y="0"/>
                  </a:moveTo>
                  <a:lnTo>
                    <a:pt x="5078723" y="0"/>
                  </a:lnTo>
                  <a:lnTo>
                    <a:pt x="5078723" y="675440"/>
                  </a:lnTo>
                  <a:lnTo>
                    <a:pt x="0" y="675440"/>
                  </a:lnTo>
                  <a:close/>
                </a:path>
              </a:pathLst>
            </a:custGeom>
            <a:solidFill>
              <a:srgbClr val="222920"/>
            </a:solidFill>
          </p:spPr>
        </p:sp>
        <p:sp>
          <p:nvSpPr>
            <p:cNvPr name="TextBox 5" id="5"/>
            <p:cNvSpPr txBox="true"/>
            <p:nvPr/>
          </p:nvSpPr>
          <p:spPr>
            <a:xfrm>
              <a:off x="0" y="-123825"/>
              <a:ext cx="5078723" cy="799265"/>
            </a:xfrm>
            <a:prstGeom prst="rect">
              <a:avLst/>
            </a:prstGeom>
          </p:spPr>
          <p:txBody>
            <a:bodyPr anchor="ctr" rtlCol="false" tIns="50800" lIns="50800" bIns="50800" rIns="50800"/>
            <a:lstStyle/>
            <a:p>
              <a:pPr algn="l" marL="0" indent="0" lvl="0">
                <a:lnSpc>
                  <a:spcPts val="9590"/>
                </a:lnSpc>
                <a:spcBef>
                  <a:spcPct val="0"/>
                </a:spcBef>
              </a:pPr>
            </a:p>
          </p:txBody>
        </p:sp>
      </p:grpSp>
      <p:sp>
        <p:nvSpPr>
          <p:cNvPr name="TextBox 6" id="6"/>
          <p:cNvSpPr txBox="true"/>
          <p:nvPr/>
        </p:nvSpPr>
        <p:spPr>
          <a:xfrm rot="0">
            <a:off x="13936229" y="-409575"/>
            <a:ext cx="4351771" cy="3622713"/>
          </a:xfrm>
          <a:prstGeom prst="rect">
            <a:avLst/>
          </a:prstGeom>
        </p:spPr>
        <p:txBody>
          <a:bodyPr anchor="t" rtlCol="false" tIns="0" lIns="0" bIns="0" rIns="0">
            <a:spAutoFit/>
          </a:bodyPr>
          <a:lstStyle/>
          <a:p>
            <a:pPr algn="ctr" marL="0" indent="0" lvl="0">
              <a:lnSpc>
                <a:spcPts val="29600"/>
              </a:lnSpc>
              <a:spcBef>
                <a:spcPct val="0"/>
              </a:spcBef>
            </a:pPr>
            <a:r>
              <a:rPr lang="en-US" sz="21142" spc="676">
                <a:solidFill>
                  <a:srgbClr val="F5FFF5">
                    <a:alpha val="74902"/>
                  </a:srgbClr>
                </a:solidFill>
                <a:latin typeface="Black Mango"/>
              </a:rPr>
              <a:t>22</a:t>
            </a:r>
          </a:p>
        </p:txBody>
      </p:sp>
      <p:sp>
        <p:nvSpPr>
          <p:cNvPr name="TextBox 7" id="7"/>
          <p:cNvSpPr txBox="true"/>
          <p:nvPr/>
        </p:nvSpPr>
        <p:spPr>
          <a:xfrm rot="0">
            <a:off x="1028700" y="1639706"/>
            <a:ext cx="6173489" cy="1111728"/>
          </a:xfrm>
          <a:prstGeom prst="rect">
            <a:avLst/>
          </a:prstGeom>
        </p:spPr>
        <p:txBody>
          <a:bodyPr anchor="t" rtlCol="false" tIns="0" lIns="0" bIns="0" rIns="0">
            <a:spAutoFit/>
          </a:bodyPr>
          <a:lstStyle/>
          <a:p>
            <a:pPr algn="l" marL="0" indent="0" lvl="0">
              <a:lnSpc>
                <a:spcPts val="9147"/>
              </a:lnSpc>
              <a:spcBef>
                <a:spcPct val="0"/>
              </a:spcBef>
            </a:pPr>
            <a:r>
              <a:rPr lang="en-US" sz="6534" spc="209">
                <a:solidFill>
                  <a:srgbClr val="F5FFF5"/>
                </a:solidFill>
                <a:latin typeface="Black Mango Medium"/>
              </a:rPr>
              <a:t>CONCLUSION</a:t>
            </a:r>
          </a:p>
        </p:txBody>
      </p:sp>
      <p:sp>
        <p:nvSpPr>
          <p:cNvPr name="TextBox 8" id="8"/>
          <p:cNvSpPr txBox="true"/>
          <p:nvPr/>
        </p:nvSpPr>
        <p:spPr>
          <a:xfrm rot="0">
            <a:off x="1028700" y="3430570"/>
            <a:ext cx="13492785" cy="4276043"/>
          </a:xfrm>
          <a:prstGeom prst="rect">
            <a:avLst/>
          </a:prstGeom>
        </p:spPr>
        <p:txBody>
          <a:bodyPr anchor="t" rtlCol="false" tIns="0" lIns="0" bIns="0" rIns="0">
            <a:spAutoFit/>
          </a:bodyPr>
          <a:lstStyle/>
          <a:p>
            <a:pPr algn="just" marL="0" indent="0" lvl="0">
              <a:lnSpc>
                <a:spcPts val="4878"/>
              </a:lnSpc>
            </a:pPr>
            <a:r>
              <a:rPr lang="en-US" sz="3296" spc="23">
                <a:solidFill>
                  <a:srgbClr val="F5FFF5"/>
                </a:solidFill>
                <a:latin typeface="TT Drugs"/>
              </a:rPr>
              <a:t>Our web app for finance tracking offers a comprehensive solution to empower users in managing their finances effectively. With features for budgeting, investment management, savings goals tracking, and financial education, it equips individuals and families with the tools they need to make informed decisions and build financial wellness. Join us on this journey towards financial empowerment and a brighter financial future.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706039" y="0"/>
            <a:ext cx="2778155" cy="10287000"/>
            <a:chOff x="0" y="0"/>
            <a:chExt cx="731695" cy="2709333"/>
          </a:xfrm>
        </p:grpSpPr>
        <p:sp>
          <p:nvSpPr>
            <p:cNvPr name="Freeform 4" id="4"/>
            <p:cNvSpPr/>
            <p:nvPr/>
          </p:nvSpPr>
          <p:spPr>
            <a:xfrm flipH="false" flipV="false" rot="0">
              <a:off x="0" y="0"/>
              <a:ext cx="731695" cy="2709333"/>
            </a:xfrm>
            <a:custGeom>
              <a:avLst/>
              <a:gdLst/>
              <a:ahLst/>
              <a:cxnLst/>
              <a:rect r="r" b="b" t="t" l="l"/>
              <a:pathLst>
                <a:path h="2709333" w="731695">
                  <a:moveTo>
                    <a:pt x="0" y="0"/>
                  </a:moveTo>
                  <a:lnTo>
                    <a:pt x="731695" y="0"/>
                  </a:lnTo>
                  <a:lnTo>
                    <a:pt x="731695" y="2709333"/>
                  </a:lnTo>
                  <a:lnTo>
                    <a:pt x="0" y="2709333"/>
                  </a:lnTo>
                  <a:close/>
                </a:path>
              </a:pathLst>
            </a:custGeom>
            <a:solidFill>
              <a:srgbClr val="BBCBCD"/>
            </a:solidFill>
          </p:spPr>
        </p:sp>
        <p:sp>
          <p:nvSpPr>
            <p:cNvPr name="TextBox 5" id="5"/>
            <p:cNvSpPr txBox="true"/>
            <p:nvPr/>
          </p:nvSpPr>
          <p:spPr>
            <a:xfrm>
              <a:off x="0" y="0"/>
              <a:ext cx="731695" cy="2709333"/>
            </a:xfrm>
            <a:prstGeom prst="rect">
              <a:avLst/>
            </a:prstGeom>
          </p:spPr>
          <p:txBody>
            <a:bodyPr anchor="ctr" rtlCol="false" tIns="50800" lIns="50800" bIns="50800" rIns="50800"/>
            <a:lstStyle/>
            <a:p>
              <a:pPr algn="ctr">
                <a:lnSpc>
                  <a:spcPts val="2750"/>
                </a:lnSpc>
              </a:pPr>
            </a:p>
          </p:txBody>
        </p:sp>
      </p:grpSp>
      <p:grpSp>
        <p:nvGrpSpPr>
          <p:cNvPr name="Group 6" id="6"/>
          <p:cNvGrpSpPr/>
          <p:nvPr/>
        </p:nvGrpSpPr>
        <p:grpSpPr>
          <a:xfrm rot="0">
            <a:off x="-185966" y="0"/>
            <a:ext cx="3083288" cy="10534497"/>
            <a:chOff x="0" y="0"/>
            <a:chExt cx="812059" cy="2774518"/>
          </a:xfrm>
        </p:grpSpPr>
        <p:sp>
          <p:nvSpPr>
            <p:cNvPr name="Freeform 7" id="7"/>
            <p:cNvSpPr/>
            <p:nvPr/>
          </p:nvSpPr>
          <p:spPr>
            <a:xfrm flipH="false" flipV="false" rot="0">
              <a:off x="0" y="0"/>
              <a:ext cx="812059" cy="2774518"/>
            </a:xfrm>
            <a:custGeom>
              <a:avLst/>
              <a:gdLst/>
              <a:ahLst/>
              <a:cxnLst/>
              <a:rect r="r" b="b" t="t" l="l"/>
              <a:pathLst>
                <a:path h="2774518" w="812059">
                  <a:moveTo>
                    <a:pt x="0" y="0"/>
                  </a:moveTo>
                  <a:lnTo>
                    <a:pt x="812059" y="0"/>
                  </a:lnTo>
                  <a:lnTo>
                    <a:pt x="812059" y="2774518"/>
                  </a:lnTo>
                  <a:lnTo>
                    <a:pt x="0" y="2774518"/>
                  </a:lnTo>
                  <a:close/>
                </a:path>
              </a:pathLst>
            </a:custGeom>
            <a:solidFill>
              <a:srgbClr val="2A443F"/>
            </a:solidFill>
          </p:spPr>
        </p:sp>
        <p:sp>
          <p:nvSpPr>
            <p:cNvPr name="TextBox 8" id="8"/>
            <p:cNvSpPr txBox="true"/>
            <p:nvPr/>
          </p:nvSpPr>
          <p:spPr>
            <a:xfrm>
              <a:off x="0" y="0"/>
              <a:ext cx="812059" cy="2774518"/>
            </a:xfrm>
            <a:prstGeom prst="rect">
              <a:avLst/>
            </a:prstGeom>
          </p:spPr>
          <p:txBody>
            <a:bodyPr anchor="ctr" rtlCol="false" tIns="50800" lIns="50800" bIns="50800" rIns="50800"/>
            <a:lstStyle/>
            <a:p>
              <a:pPr algn="ctr">
                <a:lnSpc>
                  <a:spcPts val="2750"/>
                </a:lnSpc>
              </a:pPr>
            </a:p>
          </p:txBody>
        </p:sp>
      </p:grpSp>
      <p:sp>
        <p:nvSpPr>
          <p:cNvPr name="Freeform 9" id="9"/>
          <p:cNvSpPr/>
          <p:nvPr/>
        </p:nvSpPr>
        <p:spPr>
          <a:xfrm flipH="false" flipV="false" rot="-10800000">
            <a:off x="3482406" y="6925769"/>
            <a:ext cx="8845920" cy="2543202"/>
          </a:xfrm>
          <a:custGeom>
            <a:avLst/>
            <a:gdLst/>
            <a:ahLst/>
            <a:cxnLst/>
            <a:rect r="r" b="b" t="t" l="l"/>
            <a:pathLst>
              <a:path h="2543202" w="8845920">
                <a:moveTo>
                  <a:pt x="0" y="0"/>
                </a:moveTo>
                <a:lnTo>
                  <a:pt x="8845920" y="0"/>
                </a:lnTo>
                <a:lnTo>
                  <a:pt x="8845920" y="2543202"/>
                </a:lnTo>
                <a:lnTo>
                  <a:pt x="0" y="2543202"/>
                </a:lnTo>
                <a:lnTo>
                  <a:pt x="0" y="0"/>
                </a:lnTo>
                <a:close/>
              </a:path>
            </a:pathLst>
          </a:custGeom>
          <a:blipFill>
            <a:blip r:embed="rId3">
              <a:alphaModFix amt="48000"/>
            </a:blip>
            <a:stretch>
              <a:fillRect l="0" t="0" r="0" b="0"/>
            </a:stretch>
          </a:blipFill>
        </p:spPr>
      </p:sp>
      <p:grpSp>
        <p:nvGrpSpPr>
          <p:cNvPr name="Group 10" id="10"/>
          <p:cNvGrpSpPr/>
          <p:nvPr/>
        </p:nvGrpSpPr>
        <p:grpSpPr>
          <a:xfrm rot="0">
            <a:off x="3868475" y="2574663"/>
            <a:ext cx="8598459" cy="5688310"/>
            <a:chOff x="0" y="0"/>
            <a:chExt cx="2605262" cy="1723511"/>
          </a:xfrm>
        </p:grpSpPr>
        <p:sp>
          <p:nvSpPr>
            <p:cNvPr name="Freeform 11" id="11"/>
            <p:cNvSpPr/>
            <p:nvPr/>
          </p:nvSpPr>
          <p:spPr>
            <a:xfrm flipH="false" flipV="false" rot="0">
              <a:off x="0" y="0"/>
              <a:ext cx="2605262" cy="1723511"/>
            </a:xfrm>
            <a:custGeom>
              <a:avLst/>
              <a:gdLst/>
              <a:ahLst/>
              <a:cxnLst/>
              <a:rect r="r" b="b" t="t" l="l"/>
              <a:pathLst>
                <a:path h="1723511" w="2605262">
                  <a:moveTo>
                    <a:pt x="0" y="0"/>
                  </a:moveTo>
                  <a:lnTo>
                    <a:pt x="2605262" y="0"/>
                  </a:lnTo>
                  <a:lnTo>
                    <a:pt x="2605262" y="1723511"/>
                  </a:lnTo>
                  <a:lnTo>
                    <a:pt x="0" y="1723511"/>
                  </a:lnTo>
                  <a:close/>
                </a:path>
              </a:pathLst>
            </a:custGeom>
            <a:solidFill>
              <a:srgbClr val="36534D"/>
            </a:solidFill>
            <a:ln w="19050" cap="sq">
              <a:solidFill>
                <a:srgbClr val="FFFFFF"/>
              </a:solidFill>
              <a:prstDash val="solid"/>
              <a:miter/>
            </a:ln>
          </p:spPr>
        </p:sp>
        <p:sp>
          <p:nvSpPr>
            <p:cNvPr name="TextBox 12" id="12"/>
            <p:cNvSpPr txBox="true"/>
            <p:nvPr/>
          </p:nvSpPr>
          <p:spPr>
            <a:xfrm>
              <a:off x="0" y="0"/>
              <a:ext cx="2605262" cy="1723511"/>
            </a:xfrm>
            <a:prstGeom prst="rect">
              <a:avLst/>
            </a:prstGeom>
          </p:spPr>
          <p:txBody>
            <a:bodyPr anchor="ctr" rtlCol="false" tIns="50800" lIns="50800" bIns="50800" rIns="50800"/>
            <a:lstStyle/>
            <a:p>
              <a:pPr algn="ctr" marL="0" indent="0" lvl="0">
                <a:lnSpc>
                  <a:spcPts val="2750"/>
                </a:lnSpc>
                <a:spcBef>
                  <a:spcPct val="0"/>
                </a:spcBef>
              </a:pPr>
            </a:p>
          </p:txBody>
        </p:sp>
      </p:grpSp>
      <p:sp>
        <p:nvSpPr>
          <p:cNvPr name="TextBox 13" id="13"/>
          <p:cNvSpPr txBox="true"/>
          <p:nvPr/>
        </p:nvSpPr>
        <p:spPr>
          <a:xfrm rot="0">
            <a:off x="4529283" y="4430923"/>
            <a:ext cx="7937651" cy="1510727"/>
          </a:xfrm>
          <a:prstGeom prst="rect">
            <a:avLst/>
          </a:prstGeom>
        </p:spPr>
        <p:txBody>
          <a:bodyPr anchor="t" rtlCol="false" tIns="0" lIns="0" bIns="0" rIns="0">
            <a:spAutoFit/>
          </a:bodyPr>
          <a:lstStyle/>
          <a:p>
            <a:pPr>
              <a:lnSpc>
                <a:spcPts val="12476"/>
              </a:lnSpc>
              <a:spcBef>
                <a:spcPct val="0"/>
              </a:spcBef>
            </a:pPr>
            <a:r>
              <a:rPr lang="en-US" sz="8911" spc="285">
                <a:solidFill>
                  <a:srgbClr val="F5FFF5"/>
                </a:solidFill>
                <a:latin typeface="Black Mango Medium"/>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6534D"/>
        </a:solidFill>
      </p:bgPr>
    </p:bg>
    <p:spTree>
      <p:nvGrpSpPr>
        <p:cNvPr id="1" name=""/>
        <p:cNvGrpSpPr/>
        <p:nvPr/>
      </p:nvGrpSpPr>
      <p:grpSpPr>
        <a:xfrm>
          <a:off x="0" y="0"/>
          <a:ext cx="0" cy="0"/>
          <a:chOff x="0" y="0"/>
          <a:chExt cx="0" cy="0"/>
        </a:xfrm>
      </p:grpSpPr>
      <p:grpSp>
        <p:nvGrpSpPr>
          <p:cNvPr name="Group 2" id="2"/>
          <p:cNvGrpSpPr/>
          <p:nvPr/>
        </p:nvGrpSpPr>
        <p:grpSpPr>
          <a:xfrm rot="0">
            <a:off x="-648054" y="0"/>
            <a:ext cx="4371408" cy="11419922"/>
            <a:chOff x="0" y="0"/>
            <a:chExt cx="1151317" cy="3007716"/>
          </a:xfrm>
        </p:grpSpPr>
        <p:sp>
          <p:nvSpPr>
            <p:cNvPr name="Freeform 3" id="3"/>
            <p:cNvSpPr/>
            <p:nvPr/>
          </p:nvSpPr>
          <p:spPr>
            <a:xfrm flipH="false" flipV="false" rot="0">
              <a:off x="0" y="0"/>
              <a:ext cx="1151317" cy="3007716"/>
            </a:xfrm>
            <a:custGeom>
              <a:avLst/>
              <a:gdLst/>
              <a:ahLst/>
              <a:cxnLst/>
              <a:rect r="r" b="b" t="t" l="l"/>
              <a:pathLst>
                <a:path h="3007716" w="1151317">
                  <a:moveTo>
                    <a:pt x="0" y="0"/>
                  </a:moveTo>
                  <a:lnTo>
                    <a:pt x="1151317" y="0"/>
                  </a:lnTo>
                  <a:lnTo>
                    <a:pt x="1151317" y="3007716"/>
                  </a:lnTo>
                  <a:lnTo>
                    <a:pt x="0" y="3007716"/>
                  </a:lnTo>
                  <a:close/>
                </a:path>
              </a:pathLst>
            </a:custGeom>
            <a:solidFill>
              <a:srgbClr val="222920"/>
            </a:solidFill>
          </p:spPr>
        </p:sp>
        <p:sp>
          <p:nvSpPr>
            <p:cNvPr name="TextBox 4" id="4"/>
            <p:cNvSpPr txBox="true"/>
            <p:nvPr/>
          </p:nvSpPr>
          <p:spPr>
            <a:xfrm>
              <a:off x="0" y="0"/>
              <a:ext cx="1151317" cy="3007716"/>
            </a:xfrm>
            <a:prstGeom prst="rect">
              <a:avLst/>
            </a:prstGeom>
          </p:spPr>
          <p:txBody>
            <a:bodyPr anchor="ctr" rtlCol="false" tIns="50800" lIns="50800" bIns="50800" rIns="50800"/>
            <a:lstStyle/>
            <a:p>
              <a:pPr algn="ctr">
                <a:lnSpc>
                  <a:spcPts val="2750"/>
                </a:lnSpc>
              </a:pPr>
            </a:p>
          </p:txBody>
        </p:sp>
      </p:grpSp>
      <p:sp>
        <p:nvSpPr>
          <p:cNvPr name="Freeform 5" id="5"/>
          <p:cNvSpPr/>
          <p:nvPr/>
        </p:nvSpPr>
        <p:spPr>
          <a:xfrm flipH="false" flipV="false" rot="0">
            <a:off x="10563877" y="6272769"/>
            <a:ext cx="8229604" cy="4488875"/>
          </a:xfrm>
          <a:custGeom>
            <a:avLst/>
            <a:gdLst/>
            <a:ahLst/>
            <a:cxnLst/>
            <a:rect r="r" b="b" t="t" l="l"/>
            <a:pathLst>
              <a:path h="4488875" w="8229604">
                <a:moveTo>
                  <a:pt x="0" y="0"/>
                </a:moveTo>
                <a:lnTo>
                  <a:pt x="8229605" y="0"/>
                </a:lnTo>
                <a:lnTo>
                  <a:pt x="8229605" y="4488875"/>
                </a:lnTo>
                <a:lnTo>
                  <a:pt x="0" y="44888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164224" y="3213138"/>
            <a:ext cx="1203888" cy="5009007"/>
            <a:chOff x="0" y="0"/>
            <a:chExt cx="253140" cy="1053235"/>
          </a:xfrm>
        </p:grpSpPr>
        <p:sp>
          <p:nvSpPr>
            <p:cNvPr name="Freeform 7" id="7"/>
            <p:cNvSpPr/>
            <p:nvPr/>
          </p:nvSpPr>
          <p:spPr>
            <a:xfrm flipH="false" flipV="false" rot="0">
              <a:off x="0" y="0"/>
              <a:ext cx="253140" cy="1053235"/>
            </a:xfrm>
            <a:custGeom>
              <a:avLst/>
              <a:gdLst/>
              <a:ahLst/>
              <a:cxnLst/>
              <a:rect r="r" b="b" t="t" l="l"/>
              <a:pathLst>
                <a:path h="1053235" w="253140">
                  <a:moveTo>
                    <a:pt x="0" y="0"/>
                  </a:moveTo>
                  <a:lnTo>
                    <a:pt x="253140" y="0"/>
                  </a:lnTo>
                  <a:lnTo>
                    <a:pt x="253140" y="1053235"/>
                  </a:lnTo>
                  <a:lnTo>
                    <a:pt x="0" y="1053235"/>
                  </a:lnTo>
                  <a:close/>
                </a:path>
              </a:pathLst>
            </a:custGeom>
            <a:solidFill>
              <a:srgbClr val="222920"/>
            </a:solidFill>
            <a:ln w="9525" cap="sq">
              <a:solidFill>
                <a:srgbClr val="FFFFFF"/>
              </a:solidFill>
              <a:prstDash val="solid"/>
              <a:miter/>
            </a:ln>
          </p:spPr>
        </p:sp>
        <p:sp>
          <p:nvSpPr>
            <p:cNvPr name="TextBox 8" id="8"/>
            <p:cNvSpPr txBox="true"/>
            <p:nvPr/>
          </p:nvSpPr>
          <p:spPr>
            <a:xfrm>
              <a:off x="0" y="-190500"/>
              <a:ext cx="253140" cy="1243735"/>
            </a:xfrm>
            <a:prstGeom prst="rect">
              <a:avLst/>
            </a:prstGeom>
          </p:spPr>
          <p:txBody>
            <a:bodyPr anchor="ctr" rtlCol="false" tIns="254000" lIns="254000" bIns="254000" rIns="254000"/>
            <a:lstStyle/>
            <a:p>
              <a:pPr algn="ctr" marL="0" indent="0" lvl="0">
                <a:lnSpc>
                  <a:spcPts val="5264"/>
                </a:lnSpc>
              </a:pPr>
              <a:r>
                <a:rPr lang="en-US" sz="2699" spc="86" strike="noStrike" u="none">
                  <a:solidFill>
                    <a:srgbClr val="FFFFFF"/>
                  </a:solidFill>
                  <a:latin typeface="Black Mango Medium"/>
                </a:rPr>
                <a:t>01</a:t>
              </a:r>
            </a:p>
            <a:p>
              <a:pPr algn="ctr" marL="0" indent="0" lvl="0">
                <a:lnSpc>
                  <a:spcPts val="5264"/>
                </a:lnSpc>
              </a:pPr>
              <a:r>
                <a:rPr lang="en-US" sz="2699" spc="86" strike="noStrike" u="none">
                  <a:solidFill>
                    <a:srgbClr val="FFFFFF"/>
                  </a:solidFill>
                  <a:latin typeface="Black Mango Medium"/>
                </a:rPr>
                <a:t>02</a:t>
              </a:r>
            </a:p>
            <a:p>
              <a:pPr algn="ctr" marL="0" indent="0" lvl="0">
                <a:lnSpc>
                  <a:spcPts val="5264"/>
                </a:lnSpc>
              </a:pPr>
              <a:r>
                <a:rPr lang="en-US" sz="2699" spc="86" strike="noStrike" u="none">
                  <a:solidFill>
                    <a:srgbClr val="FFFFFF"/>
                  </a:solidFill>
                  <a:latin typeface="Black Mango Medium"/>
                </a:rPr>
                <a:t>03</a:t>
              </a:r>
            </a:p>
            <a:p>
              <a:pPr algn="ctr" marL="0" indent="0" lvl="0">
                <a:lnSpc>
                  <a:spcPts val="5264"/>
                </a:lnSpc>
              </a:pPr>
              <a:r>
                <a:rPr lang="en-US" sz="2699" spc="86" strike="noStrike" u="none">
                  <a:solidFill>
                    <a:srgbClr val="FFFFFF"/>
                  </a:solidFill>
                  <a:latin typeface="Black Mango Medium"/>
                </a:rPr>
                <a:t>04</a:t>
              </a:r>
            </a:p>
            <a:p>
              <a:pPr algn="ctr" marL="0" indent="0" lvl="0">
                <a:lnSpc>
                  <a:spcPts val="5264"/>
                </a:lnSpc>
              </a:pPr>
              <a:r>
                <a:rPr lang="en-US" sz="2699" spc="86" strike="noStrike" u="none">
                  <a:solidFill>
                    <a:srgbClr val="FFFFFF"/>
                  </a:solidFill>
                  <a:latin typeface="Black Mango Medium"/>
                </a:rPr>
                <a:t>05</a:t>
              </a:r>
            </a:p>
            <a:p>
              <a:pPr algn="ctr" marL="0" indent="0" lvl="0">
                <a:lnSpc>
                  <a:spcPts val="5264"/>
                </a:lnSpc>
              </a:pPr>
              <a:r>
                <a:rPr lang="en-US" sz="2699" spc="86" strike="noStrike" u="none">
                  <a:solidFill>
                    <a:srgbClr val="FFFFFF"/>
                  </a:solidFill>
                  <a:latin typeface="Black Mango Medium"/>
                </a:rPr>
                <a:t>06</a:t>
              </a:r>
            </a:p>
            <a:p>
              <a:pPr algn="ctr" marL="0" indent="0" lvl="0">
                <a:lnSpc>
                  <a:spcPts val="5264"/>
                </a:lnSpc>
              </a:pPr>
            </a:p>
          </p:txBody>
        </p:sp>
      </p:grpSp>
      <p:grpSp>
        <p:nvGrpSpPr>
          <p:cNvPr name="Group 9" id="9"/>
          <p:cNvGrpSpPr/>
          <p:nvPr/>
        </p:nvGrpSpPr>
        <p:grpSpPr>
          <a:xfrm rot="0">
            <a:off x="9761481" y="1769794"/>
            <a:ext cx="6672915" cy="6747413"/>
            <a:chOff x="0" y="0"/>
            <a:chExt cx="660400" cy="667773"/>
          </a:xfrm>
        </p:grpSpPr>
        <p:sp>
          <p:nvSpPr>
            <p:cNvPr name="Freeform 10" id="10"/>
            <p:cNvSpPr/>
            <p:nvPr/>
          </p:nvSpPr>
          <p:spPr>
            <a:xfrm flipH="false" flipV="false" rot="0">
              <a:off x="0" y="0"/>
              <a:ext cx="660400" cy="667773"/>
            </a:xfrm>
            <a:custGeom>
              <a:avLst/>
              <a:gdLst/>
              <a:ahLst/>
              <a:cxnLst/>
              <a:rect r="r" b="b" t="t" l="l"/>
              <a:pathLst>
                <a:path h="667773"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281"/>
                  </a:cubicBezTo>
                  <a:lnTo>
                    <a:pt x="660400" y="667773"/>
                  </a:lnTo>
                  <a:lnTo>
                    <a:pt x="0" y="667773"/>
                  </a:lnTo>
                  <a:lnTo>
                    <a:pt x="0" y="325535"/>
                  </a:lnTo>
                  <a:cubicBezTo>
                    <a:pt x="1782" y="185660"/>
                    <a:pt x="93019" y="64045"/>
                    <a:pt x="220252" y="19070"/>
                  </a:cubicBezTo>
                  <a:close/>
                </a:path>
              </a:pathLst>
            </a:custGeom>
            <a:solidFill>
              <a:srgbClr val="000000">
                <a:alpha val="0"/>
              </a:srgbClr>
            </a:solidFill>
            <a:ln w="19050" cap="sq">
              <a:solidFill>
                <a:srgbClr val="FFFFFF"/>
              </a:solidFill>
              <a:prstDash val="solid"/>
              <a:miter/>
            </a:ln>
          </p:spPr>
        </p:sp>
        <p:sp>
          <p:nvSpPr>
            <p:cNvPr name="TextBox 11" id="11"/>
            <p:cNvSpPr txBox="true"/>
            <p:nvPr/>
          </p:nvSpPr>
          <p:spPr>
            <a:xfrm>
              <a:off x="0" y="127000"/>
              <a:ext cx="660400" cy="540773"/>
            </a:xfrm>
            <a:prstGeom prst="rect">
              <a:avLst/>
            </a:prstGeom>
          </p:spPr>
          <p:txBody>
            <a:bodyPr anchor="ctr" rtlCol="false" tIns="50800" lIns="50800" bIns="50800" rIns="50800"/>
            <a:lstStyle/>
            <a:p>
              <a:pPr algn="ctr">
                <a:lnSpc>
                  <a:spcPts val="2750"/>
                </a:lnSpc>
              </a:pPr>
            </a:p>
          </p:txBody>
        </p:sp>
      </p:grpSp>
      <p:grpSp>
        <p:nvGrpSpPr>
          <p:cNvPr name="Group 12" id="12"/>
          <p:cNvGrpSpPr/>
          <p:nvPr/>
        </p:nvGrpSpPr>
        <p:grpSpPr>
          <a:xfrm rot="0">
            <a:off x="10043702" y="2089263"/>
            <a:ext cx="6108474" cy="6108474"/>
            <a:chOff x="0" y="0"/>
            <a:chExt cx="13716000" cy="13716000"/>
          </a:xfrm>
        </p:grpSpPr>
        <p:sp>
          <p:nvSpPr>
            <p:cNvPr name="Freeform 13" id="13"/>
            <p:cNvSpPr/>
            <p:nvPr/>
          </p:nvSpPr>
          <p:spPr>
            <a:xfrm flipH="false" flipV="false" rot="0">
              <a:off x="0" y="0"/>
              <a:ext cx="13716000" cy="13716000"/>
            </a:xfrm>
            <a:custGeom>
              <a:avLst/>
              <a:gdLst/>
              <a:ahLst/>
              <a:cxnLst/>
              <a:rect r="r" b="b" t="t" l="l"/>
              <a:pathLst>
                <a:path h="13716000" w="13716000">
                  <a:moveTo>
                    <a:pt x="6857994" y="0"/>
                  </a:moveTo>
                  <a:lnTo>
                    <a:pt x="6858008" y="0"/>
                  </a:lnTo>
                  <a:cubicBezTo>
                    <a:pt x="10645573" y="1"/>
                    <a:pt x="13716000" y="3070429"/>
                    <a:pt x="13716000" y="6857994"/>
                  </a:cubicBezTo>
                  <a:lnTo>
                    <a:pt x="13716000" y="13716000"/>
                  </a:lnTo>
                  <a:lnTo>
                    <a:pt x="0" y="13716000"/>
                  </a:lnTo>
                  <a:lnTo>
                    <a:pt x="0" y="6857994"/>
                  </a:lnTo>
                  <a:cubicBezTo>
                    <a:pt x="0" y="3070428"/>
                    <a:pt x="3070428" y="0"/>
                    <a:pt x="6857994" y="0"/>
                  </a:cubicBezTo>
                  <a:close/>
                </a:path>
              </a:pathLst>
            </a:custGeom>
            <a:blipFill>
              <a:blip r:embed="rId4"/>
              <a:stretch>
                <a:fillRect l="-25046" t="0" r="-25046" b="0"/>
              </a:stretch>
            </a:blipFill>
          </p:spPr>
        </p:sp>
      </p:grpSp>
      <p:sp>
        <p:nvSpPr>
          <p:cNvPr name="TextBox 14" id="14"/>
          <p:cNvSpPr txBox="true"/>
          <p:nvPr/>
        </p:nvSpPr>
        <p:spPr>
          <a:xfrm rot="0">
            <a:off x="3920398" y="1965438"/>
            <a:ext cx="5926258" cy="1166757"/>
          </a:xfrm>
          <a:prstGeom prst="rect">
            <a:avLst/>
          </a:prstGeom>
        </p:spPr>
        <p:txBody>
          <a:bodyPr anchor="t" rtlCol="false" tIns="0" lIns="0" bIns="0" rIns="0">
            <a:spAutoFit/>
          </a:bodyPr>
          <a:lstStyle/>
          <a:p>
            <a:pPr>
              <a:lnSpc>
                <a:spcPts val="9590"/>
              </a:lnSpc>
            </a:pPr>
            <a:r>
              <a:rPr lang="en-US" sz="6850" spc="219">
                <a:solidFill>
                  <a:srgbClr val="F5FFF5"/>
                </a:solidFill>
                <a:latin typeface="Black Mango Medium"/>
              </a:rPr>
              <a:t>CONTENT</a:t>
            </a:r>
          </a:p>
        </p:txBody>
      </p:sp>
      <p:sp>
        <p:nvSpPr>
          <p:cNvPr name="TextBox 15" id="15"/>
          <p:cNvSpPr txBox="true"/>
          <p:nvPr/>
        </p:nvSpPr>
        <p:spPr>
          <a:xfrm rot="0">
            <a:off x="4588212" y="2903595"/>
            <a:ext cx="4555788" cy="5811529"/>
          </a:xfrm>
          <a:prstGeom prst="rect">
            <a:avLst/>
          </a:prstGeom>
        </p:spPr>
        <p:txBody>
          <a:bodyPr anchor="t" rtlCol="false" tIns="0" lIns="0" bIns="0" rIns="0">
            <a:spAutoFit/>
          </a:bodyPr>
          <a:lstStyle/>
          <a:p>
            <a:pPr>
              <a:lnSpc>
                <a:spcPts val="5823"/>
              </a:lnSpc>
            </a:pPr>
            <a:r>
              <a:rPr lang="en-US" sz="2986" spc="152">
                <a:solidFill>
                  <a:srgbClr val="F5FFF5"/>
                </a:solidFill>
                <a:latin typeface="TT Drugs"/>
              </a:rPr>
              <a:t>Problem Statement</a:t>
            </a:r>
          </a:p>
          <a:p>
            <a:pPr>
              <a:lnSpc>
                <a:spcPts val="5823"/>
              </a:lnSpc>
            </a:pPr>
            <a:r>
              <a:rPr lang="en-US" sz="2986" spc="152">
                <a:solidFill>
                  <a:srgbClr val="F5FFF5"/>
                </a:solidFill>
                <a:latin typeface="TT Drugs"/>
              </a:rPr>
              <a:t>Introduction</a:t>
            </a:r>
          </a:p>
          <a:p>
            <a:pPr>
              <a:lnSpc>
                <a:spcPts val="5823"/>
              </a:lnSpc>
            </a:pPr>
            <a:r>
              <a:rPr lang="en-US" sz="2986" spc="152">
                <a:solidFill>
                  <a:srgbClr val="F5FFF5"/>
                </a:solidFill>
                <a:latin typeface="TT Drugs"/>
              </a:rPr>
              <a:t>Objetives</a:t>
            </a:r>
          </a:p>
          <a:p>
            <a:pPr>
              <a:lnSpc>
                <a:spcPts val="5823"/>
              </a:lnSpc>
            </a:pPr>
            <a:r>
              <a:rPr lang="en-US" sz="2986" spc="152">
                <a:solidFill>
                  <a:srgbClr val="F5FFF5"/>
                </a:solidFill>
                <a:latin typeface="TT Drugs"/>
              </a:rPr>
              <a:t>Future Implementations</a:t>
            </a:r>
          </a:p>
          <a:p>
            <a:pPr>
              <a:lnSpc>
                <a:spcPts val="5823"/>
              </a:lnSpc>
            </a:pPr>
            <a:r>
              <a:rPr lang="en-US" sz="2986" spc="152">
                <a:solidFill>
                  <a:srgbClr val="F5FFF5"/>
                </a:solidFill>
                <a:latin typeface="TT Drugs"/>
              </a:rPr>
              <a:t>Implementation</a:t>
            </a:r>
          </a:p>
          <a:p>
            <a:pPr>
              <a:lnSpc>
                <a:spcPts val="5823"/>
              </a:lnSpc>
            </a:pPr>
            <a:r>
              <a:rPr lang="en-US" sz="2986" spc="152">
                <a:solidFill>
                  <a:srgbClr val="F5FFF5"/>
                </a:solidFill>
                <a:latin typeface="TT Drugs"/>
              </a:rPr>
              <a:t>Conclusion</a:t>
            </a:r>
          </a:p>
          <a:p>
            <a:pPr marL="0" indent="0" lvl="0">
              <a:lnSpc>
                <a:spcPts val="5823"/>
              </a:lnSpc>
            </a:pPr>
          </a:p>
        </p:txBody>
      </p:sp>
      <p:sp>
        <p:nvSpPr>
          <p:cNvPr name="TextBox 16" id="16"/>
          <p:cNvSpPr txBox="true"/>
          <p:nvPr/>
        </p:nvSpPr>
        <p:spPr>
          <a:xfrm rot="0">
            <a:off x="13936229" y="-409575"/>
            <a:ext cx="4351771" cy="3622713"/>
          </a:xfrm>
          <a:prstGeom prst="rect">
            <a:avLst/>
          </a:prstGeom>
        </p:spPr>
        <p:txBody>
          <a:bodyPr anchor="t" rtlCol="false" tIns="0" lIns="0" bIns="0" rIns="0">
            <a:spAutoFit/>
          </a:bodyPr>
          <a:lstStyle/>
          <a:p>
            <a:pPr algn="ctr" marL="0" indent="0" lvl="0">
              <a:lnSpc>
                <a:spcPts val="29600"/>
              </a:lnSpc>
              <a:spcBef>
                <a:spcPct val="0"/>
              </a:spcBef>
            </a:pPr>
            <a:r>
              <a:rPr lang="en-US" sz="21142" spc="676">
                <a:solidFill>
                  <a:srgbClr val="F5FFF5">
                    <a:alpha val="74902"/>
                  </a:srgbClr>
                </a:solidFill>
                <a:latin typeface="Black Mango Medium"/>
              </a:rPr>
              <a:t>02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405435" y="-1881629"/>
            <a:ext cx="20117369" cy="6670920"/>
            <a:chOff x="0" y="0"/>
            <a:chExt cx="5298402" cy="1756950"/>
          </a:xfrm>
        </p:grpSpPr>
        <p:sp>
          <p:nvSpPr>
            <p:cNvPr name="Freeform 3" id="3"/>
            <p:cNvSpPr/>
            <p:nvPr/>
          </p:nvSpPr>
          <p:spPr>
            <a:xfrm flipH="false" flipV="false" rot="0">
              <a:off x="0" y="0"/>
              <a:ext cx="5298402" cy="1756950"/>
            </a:xfrm>
            <a:custGeom>
              <a:avLst/>
              <a:gdLst/>
              <a:ahLst/>
              <a:cxnLst/>
              <a:rect r="r" b="b" t="t" l="l"/>
              <a:pathLst>
                <a:path h="1756950" w="5298402">
                  <a:moveTo>
                    <a:pt x="0" y="0"/>
                  </a:moveTo>
                  <a:lnTo>
                    <a:pt x="5298402" y="0"/>
                  </a:lnTo>
                  <a:lnTo>
                    <a:pt x="5298402" y="1756950"/>
                  </a:lnTo>
                  <a:lnTo>
                    <a:pt x="0" y="1756950"/>
                  </a:lnTo>
                  <a:close/>
                </a:path>
              </a:pathLst>
            </a:custGeom>
            <a:solidFill>
              <a:srgbClr val="222920"/>
            </a:solidFill>
          </p:spPr>
        </p:sp>
        <p:sp>
          <p:nvSpPr>
            <p:cNvPr name="TextBox 4" id="4"/>
            <p:cNvSpPr txBox="true"/>
            <p:nvPr/>
          </p:nvSpPr>
          <p:spPr>
            <a:xfrm>
              <a:off x="0" y="-123825"/>
              <a:ext cx="5298402" cy="1880775"/>
            </a:xfrm>
            <a:prstGeom prst="rect">
              <a:avLst/>
            </a:prstGeom>
          </p:spPr>
          <p:txBody>
            <a:bodyPr anchor="ctr" rtlCol="false" tIns="50800" lIns="50800" bIns="50800" rIns="50800"/>
            <a:lstStyle/>
            <a:p>
              <a:pPr algn="l" marL="0" indent="0" lvl="0">
                <a:lnSpc>
                  <a:spcPts val="9590"/>
                </a:lnSpc>
                <a:spcBef>
                  <a:spcPct val="0"/>
                </a:spcBef>
              </a:pPr>
            </a:p>
          </p:txBody>
        </p:sp>
      </p:grpSp>
      <p:grpSp>
        <p:nvGrpSpPr>
          <p:cNvPr name="Group 5" id="5"/>
          <p:cNvGrpSpPr>
            <a:grpSpLocks noChangeAspect="true"/>
          </p:cNvGrpSpPr>
          <p:nvPr/>
        </p:nvGrpSpPr>
        <p:grpSpPr>
          <a:xfrm rot="0">
            <a:off x="10970641" y="2969641"/>
            <a:ext cx="6288659" cy="6288659"/>
            <a:chOff x="0" y="0"/>
            <a:chExt cx="13884457" cy="13884457"/>
          </a:xfrm>
        </p:grpSpPr>
        <p:sp>
          <p:nvSpPr>
            <p:cNvPr name="Freeform 6" id="6"/>
            <p:cNvSpPr/>
            <p:nvPr/>
          </p:nvSpPr>
          <p:spPr>
            <a:xfrm flipH="false" flipV="false" rot="0">
              <a:off x="0" y="0"/>
              <a:ext cx="13884456" cy="13884456"/>
            </a:xfrm>
            <a:custGeom>
              <a:avLst/>
              <a:gdLst/>
              <a:ahLst/>
              <a:cxnLst/>
              <a:rect r="r" b="b" t="t" l="l"/>
              <a:pathLst>
                <a:path h="13884456" w="13884456">
                  <a:moveTo>
                    <a:pt x="2773211" y="13884456"/>
                  </a:moveTo>
                  <a:lnTo>
                    <a:pt x="11111245" y="13884456"/>
                  </a:lnTo>
                  <a:cubicBezTo>
                    <a:pt x="11847471" y="13884456"/>
                    <a:pt x="12550008" y="13322669"/>
                    <a:pt x="12550008" y="12375140"/>
                  </a:cubicBezTo>
                  <a:cubicBezTo>
                    <a:pt x="13428032" y="12375140"/>
                    <a:pt x="13884456" y="11774576"/>
                    <a:pt x="13884456" y="11154097"/>
                  </a:cubicBezTo>
                  <a:lnTo>
                    <a:pt x="13884456" y="2730358"/>
                  </a:lnTo>
                  <a:cubicBezTo>
                    <a:pt x="13884456" y="2393199"/>
                    <a:pt x="13747694" y="2087823"/>
                    <a:pt x="13526822" y="1866950"/>
                  </a:cubicBezTo>
                  <a:cubicBezTo>
                    <a:pt x="13233217" y="1573345"/>
                    <a:pt x="12923037" y="1509314"/>
                    <a:pt x="12550007" y="1509314"/>
                  </a:cubicBezTo>
                  <a:cubicBezTo>
                    <a:pt x="12550008" y="581327"/>
                    <a:pt x="11866067" y="0"/>
                    <a:pt x="11111245" y="0"/>
                  </a:cubicBezTo>
                  <a:lnTo>
                    <a:pt x="2773211" y="0"/>
                  </a:lnTo>
                  <a:cubicBezTo>
                    <a:pt x="2036983" y="0"/>
                    <a:pt x="1334449" y="561783"/>
                    <a:pt x="1334449" y="1509315"/>
                  </a:cubicBezTo>
                  <a:cubicBezTo>
                    <a:pt x="456427" y="1509315"/>
                    <a:pt x="0" y="2109881"/>
                    <a:pt x="0" y="2730358"/>
                  </a:cubicBezTo>
                  <a:lnTo>
                    <a:pt x="0" y="11154097"/>
                  </a:lnTo>
                  <a:cubicBezTo>
                    <a:pt x="0" y="11491256"/>
                    <a:pt x="136762" y="11796633"/>
                    <a:pt x="357635" y="12017506"/>
                  </a:cubicBezTo>
                  <a:cubicBezTo>
                    <a:pt x="651240" y="12311110"/>
                    <a:pt x="961419" y="12375141"/>
                    <a:pt x="1334449" y="12375141"/>
                  </a:cubicBezTo>
                  <a:cubicBezTo>
                    <a:pt x="1334449" y="13303129"/>
                    <a:pt x="2018389" y="13884456"/>
                    <a:pt x="2773211" y="13884456"/>
                  </a:cubicBezTo>
                  <a:close/>
                </a:path>
              </a:pathLst>
            </a:custGeom>
            <a:solidFill>
              <a:srgbClr val="BBCBCD"/>
            </a:solidFill>
          </p:spPr>
        </p:sp>
        <p:sp>
          <p:nvSpPr>
            <p:cNvPr name="Freeform 7" id="7"/>
            <p:cNvSpPr/>
            <p:nvPr/>
          </p:nvSpPr>
          <p:spPr>
            <a:xfrm flipH="false" flipV="false" rot="0">
              <a:off x="84229" y="84229"/>
              <a:ext cx="13715998" cy="13715997"/>
            </a:xfrm>
            <a:custGeom>
              <a:avLst/>
              <a:gdLst/>
              <a:ahLst/>
              <a:cxnLst/>
              <a:rect r="r" b="b" t="t" l="l"/>
              <a:pathLst>
                <a:path h="13715997" w="13715998">
                  <a:moveTo>
                    <a:pt x="12579185" y="1509314"/>
                  </a:moveTo>
                  <a:lnTo>
                    <a:pt x="12381550" y="1509314"/>
                  </a:lnTo>
                  <a:lnTo>
                    <a:pt x="12381550" y="1354534"/>
                  </a:lnTo>
                  <a:cubicBezTo>
                    <a:pt x="12381550" y="606444"/>
                    <a:pt x="11775105" y="0"/>
                    <a:pt x="11027016" y="0"/>
                  </a:cubicBezTo>
                  <a:lnTo>
                    <a:pt x="2688982" y="0"/>
                  </a:lnTo>
                  <a:cubicBezTo>
                    <a:pt x="1940893" y="0"/>
                    <a:pt x="1334449" y="606445"/>
                    <a:pt x="1334449" y="1354534"/>
                  </a:cubicBezTo>
                  <a:lnTo>
                    <a:pt x="1334449" y="1509314"/>
                  </a:lnTo>
                  <a:lnTo>
                    <a:pt x="1136814" y="1509314"/>
                  </a:lnTo>
                  <a:cubicBezTo>
                    <a:pt x="508969" y="1509314"/>
                    <a:pt x="0" y="2018284"/>
                    <a:pt x="0" y="2646129"/>
                  </a:cubicBezTo>
                  <a:lnTo>
                    <a:pt x="0" y="11069868"/>
                  </a:lnTo>
                  <a:cubicBezTo>
                    <a:pt x="0" y="11697713"/>
                    <a:pt x="508969" y="12206682"/>
                    <a:pt x="1136814" y="12206682"/>
                  </a:cubicBezTo>
                  <a:lnTo>
                    <a:pt x="1334449" y="12206682"/>
                  </a:lnTo>
                  <a:lnTo>
                    <a:pt x="1334449" y="12361463"/>
                  </a:lnTo>
                  <a:cubicBezTo>
                    <a:pt x="1334449" y="13109550"/>
                    <a:pt x="1940894" y="13715997"/>
                    <a:pt x="2688982" y="13715997"/>
                  </a:cubicBezTo>
                  <a:lnTo>
                    <a:pt x="11027016" y="13715997"/>
                  </a:lnTo>
                  <a:cubicBezTo>
                    <a:pt x="11775107" y="13715997"/>
                    <a:pt x="12381550" y="13109550"/>
                    <a:pt x="12381550" y="12361463"/>
                  </a:cubicBezTo>
                  <a:lnTo>
                    <a:pt x="12381550" y="12206682"/>
                  </a:lnTo>
                  <a:lnTo>
                    <a:pt x="12579185" y="12206682"/>
                  </a:lnTo>
                  <a:cubicBezTo>
                    <a:pt x="13207031" y="12206682"/>
                    <a:pt x="13715998" y="11697713"/>
                    <a:pt x="13715998" y="11069868"/>
                  </a:cubicBezTo>
                  <a:lnTo>
                    <a:pt x="13715998" y="2646129"/>
                  </a:lnTo>
                  <a:cubicBezTo>
                    <a:pt x="13715998" y="2018284"/>
                    <a:pt x="13207031" y="1509314"/>
                    <a:pt x="12579185" y="1509314"/>
                  </a:cubicBezTo>
                  <a:close/>
                </a:path>
              </a:pathLst>
            </a:custGeom>
            <a:blipFill>
              <a:blip r:embed="rId2"/>
              <a:stretch>
                <a:fillRect l="-52591" t="0" r="-22462" b="0"/>
              </a:stretch>
            </a:blipFill>
          </p:spPr>
        </p:sp>
      </p:grpSp>
      <p:grpSp>
        <p:nvGrpSpPr>
          <p:cNvPr name="Group 8" id="8"/>
          <p:cNvGrpSpPr/>
          <p:nvPr/>
        </p:nvGrpSpPr>
        <p:grpSpPr>
          <a:xfrm rot="0">
            <a:off x="1739297" y="3663525"/>
            <a:ext cx="10143585" cy="4677656"/>
            <a:chOff x="0" y="0"/>
            <a:chExt cx="2671562" cy="1231975"/>
          </a:xfrm>
        </p:grpSpPr>
        <p:sp>
          <p:nvSpPr>
            <p:cNvPr name="Freeform 9" id="9"/>
            <p:cNvSpPr/>
            <p:nvPr/>
          </p:nvSpPr>
          <p:spPr>
            <a:xfrm flipH="false" flipV="false" rot="0">
              <a:off x="0" y="0"/>
              <a:ext cx="2671562" cy="1231975"/>
            </a:xfrm>
            <a:custGeom>
              <a:avLst/>
              <a:gdLst/>
              <a:ahLst/>
              <a:cxnLst/>
              <a:rect r="r" b="b" t="t" l="l"/>
              <a:pathLst>
                <a:path h="1231975" w="2671562">
                  <a:moveTo>
                    <a:pt x="32819" y="0"/>
                  </a:moveTo>
                  <a:lnTo>
                    <a:pt x="2638743" y="0"/>
                  </a:lnTo>
                  <a:cubicBezTo>
                    <a:pt x="2647447" y="0"/>
                    <a:pt x="2655794" y="3458"/>
                    <a:pt x="2661949" y="9612"/>
                  </a:cubicBezTo>
                  <a:cubicBezTo>
                    <a:pt x="2668104" y="15767"/>
                    <a:pt x="2671562" y="24115"/>
                    <a:pt x="2671562" y="32819"/>
                  </a:cubicBezTo>
                  <a:lnTo>
                    <a:pt x="2671562" y="1199156"/>
                  </a:lnTo>
                  <a:cubicBezTo>
                    <a:pt x="2671562" y="1217282"/>
                    <a:pt x="2656868" y="1231975"/>
                    <a:pt x="2638743" y="1231975"/>
                  </a:cubicBezTo>
                  <a:lnTo>
                    <a:pt x="32819" y="1231975"/>
                  </a:lnTo>
                  <a:cubicBezTo>
                    <a:pt x="14694" y="1231975"/>
                    <a:pt x="0" y="1217282"/>
                    <a:pt x="0" y="1199156"/>
                  </a:cubicBezTo>
                  <a:lnTo>
                    <a:pt x="0" y="32819"/>
                  </a:lnTo>
                  <a:cubicBezTo>
                    <a:pt x="0" y="14694"/>
                    <a:pt x="14694" y="0"/>
                    <a:pt x="32819" y="0"/>
                  </a:cubicBezTo>
                  <a:close/>
                </a:path>
              </a:pathLst>
            </a:custGeom>
            <a:solidFill>
              <a:srgbClr val="45605A"/>
            </a:solidFill>
            <a:ln w="19050" cap="rnd">
              <a:solidFill>
                <a:srgbClr val="FFFFFF"/>
              </a:solidFill>
              <a:prstDash val="solid"/>
              <a:round/>
            </a:ln>
          </p:spPr>
        </p:sp>
        <p:sp>
          <p:nvSpPr>
            <p:cNvPr name="TextBox 10" id="10"/>
            <p:cNvSpPr txBox="true"/>
            <p:nvPr/>
          </p:nvSpPr>
          <p:spPr>
            <a:xfrm>
              <a:off x="0" y="0"/>
              <a:ext cx="2671562" cy="1231975"/>
            </a:xfrm>
            <a:prstGeom prst="rect">
              <a:avLst/>
            </a:prstGeom>
          </p:spPr>
          <p:txBody>
            <a:bodyPr anchor="ctr" rtlCol="false" tIns="50800" lIns="50800" bIns="50800" rIns="50800"/>
            <a:lstStyle/>
            <a:p>
              <a:pPr algn="ctr" marL="0" indent="0" lvl="0">
                <a:lnSpc>
                  <a:spcPts val="2750"/>
                </a:lnSpc>
                <a:spcBef>
                  <a:spcPct val="0"/>
                </a:spcBef>
              </a:pPr>
            </a:p>
          </p:txBody>
        </p:sp>
      </p:grpSp>
      <p:sp>
        <p:nvSpPr>
          <p:cNvPr name="TextBox 11" id="11"/>
          <p:cNvSpPr txBox="true"/>
          <p:nvPr/>
        </p:nvSpPr>
        <p:spPr>
          <a:xfrm rot="0">
            <a:off x="1739297" y="4100640"/>
            <a:ext cx="10005960" cy="3847495"/>
          </a:xfrm>
          <a:prstGeom prst="rect">
            <a:avLst/>
          </a:prstGeom>
        </p:spPr>
        <p:txBody>
          <a:bodyPr anchor="t" rtlCol="false" tIns="0" lIns="0" bIns="0" rIns="0">
            <a:spAutoFit/>
          </a:bodyPr>
          <a:lstStyle/>
          <a:p>
            <a:pPr algn="just">
              <a:lnSpc>
                <a:spcPts val="4385"/>
              </a:lnSpc>
            </a:pPr>
            <a:r>
              <a:rPr lang="en-US" sz="2963" spc="20">
                <a:solidFill>
                  <a:srgbClr val="F5FFF5"/>
                </a:solidFill>
                <a:latin typeface="TT Drugs"/>
              </a:rPr>
              <a:t>Financial wellness Platform for Individuals and Families</a:t>
            </a:r>
          </a:p>
          <a:p>
            <a:pPr algn="just" marL="0" indent="0" lvl="0">
              <a:lnSpc>
                <a:spcPts val="4385"/>
              </a:lnSpc>
            </a:pPr>
            <a:r>
              <a:rPr lang="en-US" sz="2963" spc="20">
                <a:solidFill>
                  <a:srgbClr val="F5FFF5"/>
                </a:solidFill>
                <a:latin typeface="TT Drugs"/>
              </a:rPr>
              <a:t>Despite the availability of various financial instruments, individuals struggle to manage their finances efficiently, especially when it comes to investments and savings, providing users with a centralised platform to manage their investments, savings, and overall financial well-being.</a:t>
            </a:r>
          </a:p>
        </p:txBody>
      </p:sp>
      <p:sp>
        <p:nvSpPr>
          <p:cNvPr name="Freeform 12" id="12"/>
          <p:cNvSpPr/>
          <p:nvPr/>
        </p:nvSpPr>
        <p:spPr>
          <a:xfrm flipH="false" flipV="false" rot="0">
            <a:off x="11486058" y="7394534"/>
            <a:ext cx="1536549" cy="1350242"/>
          </a:xfrm>
          <a:custGeom>
            <a:avLst/>
            <a:gdLst/>
            <a:ahLst/>
            <a:cxnLst/>
            <a:rect r="r" b="b" t="t" l="l"/>
            <a:pathLst>
              <a:path h="1350242" w="1536549">
                <a:moveTo>
                  <a:pt x="0" y="0"/>
                </a:moveTo>
                <a:lnTo>
                  <a:pt x="1536549" y="0"/>
                </a:lnTo>
                <a:lnTo>
                  <a:pt x="1536549" y="1350242"/>
                </a:lnTo>
                <a:lnTo>
                  <a:pt x="0" y="13502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3" id="13"/>
          <p:cNvSpPr txBox="true"/>
          <p:nvPr/>
        </p:nvSpPr>
        <p:spPr>
          <a:xfrm rot="0">
            <a:off x="1480098" y="1810138"/>
            <a:ext cx="10661983" cy="1159503"/>
          </a:xfrm>
          <a:prstGeom prst="rect">
            <a:avLst/>
          </a:prstGeom>
        </p:spPr>
        <p:txBody>
          <a:bodyPr anchor="t" rtlCol="false" tIns="0" lIns="0" bIns="0" rIns="0">
            <a:spAutoFit/>
          </a:bodyPr>
          <a:lstStyle/>
          <a:p>
            <a:pPr algn="l" marL="0" indent="0" lvl="0">
              <a:lnSpc>
                <a:spcPts val="9590"/>
              </a:lnSpc>
              <a:spcBef>
                <a:spcPct val="0"/>
              </a:spcBef>
            </a:pPr>
            <a:r>
              <a:rPr lang="en-US" sz="6850" spc="219">
                <a:solidFill>
                  <a:srgbClr val="F5FFF5"/>
                </a:solidFill>
                <a:latin typeface="Black Mango Medium"/>
              </a:rPr>
              <a:t>PROBLEM STATEMENT</a:t>
            </a:r>
          </a:p>
        </p:txBody>
      </p:sp>
      <p:sp>
        <p:nvSpPr>
          <p:cNvPr name="TextBox 14" id="14"/>
          <p:cNvSpPr txBox="true"/>
          <p:nvPr/>
        </p:nvSpPr>
        <p:spPr>
          <a:xfrm rot="0">
            <a:off x="13936229" y="-409575"/>
            <a:ext cx="4351771" cy="3622713"/>
          </a:xfrm>
          <a:prstGeom prst="rect">
            <a:avLst/>
          </a:prstGeom>
        </p:spPr>
        <p:txBody>
          <a:bodyPr anchor="t" rtlCol="false" tIns="0" lIns="0" bIns="0" rIns="0">
            <a:spAutoFit/>
          </a:bodyPr>
          <a:lstStyle/>
          <a:p>
            <a:pPr algn="ctr" marL="0" indent="0" lvl="0">
              <a:lnSpc>
                <a:spcPts val="29600"/>
              </a:lnSpc>
              <a:spcBef>
                <a:spcPct val="0"/>
              </a:spcBef>
            </a:pPr>
            <a:r>
              <a:rPr lang="en-US" sz="21142" spc="676">
                <a:solidFill>
                  <a:srgbClr val="F5FFF5">
                    <a:alpha val="74902"/>
                  </a:srgbClr>
                </a:solidFill>
                <a:latin typeface="Black Mango Medium"/>
              </a:rPr>
              <a:t>03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45605A"/>
            </a:solidFill>
          </p:spPr>
        </p:sp>
        <p:sp>
          <p:nvSpPr>
            <p:cNvPr name="TextBox 4" id="4"/>
            <p:cNvSpPr txBox="true"/>
            <p:nvPr/>
          </p:nvSpPr>
          <p:spPr>
            <a:xfrm>
              <a:off x="0" y="0"/>
              <a:ext cx="2408296" cy="2709333"/>
            </a:xfrm>
            <a:prstGeom prst="rect">
              <a:avLst/>
            </a:prstGeom>
          </p:spPr>
          <p:txBody>
            <a:bodyPr anchor="ctr" rtlCol="false" tIns="50800" lIns="50800" bIns="50800" rIns="50800"/>
            <a:lstStyle/>
            <a:p>
              <a:pPr algn="ctr">
                <a:lnSpc>
                  <a:spcPts val="2750"/>
                </a:lnSpc>
              </a:pPr>
            </a:p>
          </p:txBody>
        </p:sp>
      </p:grpSp>
      <p:sp>
        <p:nvSpPr>
          <p:cNvPr name="Freeform 5" id="5"/>
          <p:cNvSpPr/>
          <p:nvPr/>
        </p:nvSpPr>
        <p:spPr>
          <a:xfrm flipH="false" flipV="false" rot="0">
            <a:off x="9144000" y="0"/>
            <a:ext cx="9144000" cy="5339319"/>
          </a:xfrm>
          <a:custGeom>
            <a:avLst/>
            <a:gdLst/>
            <a:ahLst/>
            <a:cxnLst/>
            <a:rect r="r" b="b" t="t" l="l"/>
            <a:pathLst>
              <a:path h="5339319" w="9144000">
                <a:moveTo>
                  <a:pt x="0" y="0"/>
                </a:moveTo>
                <a:lnTo>
                  <a:pt x="9144000" y="0"/>
                </a:lnTo>
                <a:lnTo>
                  <a:pt x="9144000" y="5339319"/>
                </a:lnTo>
                <a:lnTo>
                  <a:pt x="0" y="5339319"/>
                </a:lnTo>
                <a:lnTo>
                  <a:pt x="0" y="0"/>
                </a:lnTo>
                <a:close/>
              </a:path>
            </a:pathLst>
          </a:custGeom>
          <a:blipFill>
            <a:blip r:embed="rId2"/>
            <a:stretch>
              <a:fillRect l="0" t="-7050" r="0" b="-7050"/>
            </a:stretch>
          </a:blipFill>
        </p:spPr>
      </p:sp>
      <p:grpSp>
        <p:nvGrpSpPr>
          <p:cNvPr name="Group 6" id="6"/>
          <p:cNvGrpSpPr/>
          <p:nvPr/>
        </p:nvGrpSpPr>
        <p:grpSpPr>
          <a:xfrm rot="0">
            <a:off x="12106661" y="5029168"/>
            <a:ext cx="914123" cy="91412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a:ln w="38100" cap="sq">
              <a:solidFill>
                <a:srgbClr val="FFFFFF"/>
              </a:solidFill>
              <a:prstDash val="solid"/>
              <a:miter/>
            </a:ln>
          </p:spPr>
        </p:sp>
        <p:sp>
          <p:nvSpPr>
            <p:cNvPr name="TextBox 8" id="8"/>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grpSp>
        <p:nvGrpSpPr>
          <p:cNvPr name="Group 9" id="9"/>
          <p:cNvGrpSpPr/>
          <p:nvPr/>
        </p:nvGrpSpPr>
        <p:grpSpPr>
          <a:xfrm rot="0">
            <a:off x="11052835" y="5029168"/>
            <a:ext cx="914123" cy="91412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605A"/>
            </a:solidFill>
            <a:ln w="38100" cap="sq">
              <a:solidFill>
                <a:srgbClr val="FFFFFF"/>
              </a:solidFill>
              <a:prstDash val="solid"/>
              <a:miter/>
            </a:ln>
          </p:spPr>
        </p:sp>
        <p:sp>
          <p:nvSpPr>
            <p:cNvPr name="TextBox 11" id="11"/>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grpSp>
        <p:nvGrpSpPr>
          <p:cNvPr name="Group 12" id="12"/>
          <p:cNvGrpSpPr/>
          <p:nvPr/>
        </p:nvGrpSpPr>
        <p:grpSpPr>
          <a:xfrm rot="0">
            <a:off x="9905427" y="5029168"/>
            <a:ext cx="914123" cy="9141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322C"/>
            </a:solidFill>
            <a:ln w="38100" cap="sq">
              <a:solidFill>
                <a:srgbClr val="FFFFFF"/>
              </a:solidFill>
              <a:prstDash val="solid"/>
              <a:miter/>
            </a:ln>
          </p:spPr>
        </p:sp>
        <p:sp>
          <p:nvSpPr>
            <p:cNvPr name="TextBox 14" id="14"/>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5" id="15"/>
          <p:cNvSpPr/>
          <p:nvPr/>
        </p:nvSpPr>
        <p:spPr>
          <a:xfrm flipH="false" flipV="false" rot="0">
            <a:off x="0" y="5548869"/>
            <a:ext cx="9144000" cy="5359652"/>
          </a:xfrm>
          <a:custGeom>
            <a:avLst/>
            <a:gdLst/>
            <a:ahLst/>
            <a:cxnLst/>
            <a:rect r="r" b="b" t="t" l="l"/>
            <a:pathLst>
              <a:path h="5359652" w="9144000">
                <a:moveTo>
                  <a:pt x="0" y="0"/>
                </a:moveTo>
                <a:lnTo>
                  <a:pt x="9144000" y="0"/>
                </a:lnTo>
                <a:lnTo>
                  <a:pt x="9144000" y="5359652"/>
                </a:lnTo>
                <a:lnTo>
                  <a:pt x="0" y="5359652"/>
                </a:lnTo>
                <a:lnTo>
                  <a:pt x="0" y="0"/>
                </a:lnTo>
                <a:close/>
              </a:path>
            </a:pathLst>
          </a:custGeom>
          <a:blipFill>
            <a:blip r:embed="rId3"/>
            <a:stretch>
              <a:fillRect l="0" t="-6940" r="0" b="-6940"/>
            </a:stretch>
          </a:blipFill>
        </p:spPr>
      </p:sp>
      <p:sp>
        <p:nvSpPr>
          <p:cNvPr name="TextBox 16" id="16"/>
          <p:cNvSpPr txBox="true"/>
          <p:nvPr/>
        </p:nvSpPr>
        <p:spPr>
          <a:xfrm rot="0">
            <a:off x="1028700" y="533596"/>
            <a:ext cx="7440168" cy="885433"/>
          </a:xfrm>
          <a:prstGeom prst="rect">
            <a:avLst/>
          </a:prstGeom>
        </p:spPr>
        <p:txBody>
          <a:bodyPr anchor="t" rtlCol="false" tIns="0" lIns="0" bIns="0" rIns="0">
            <a:spAutoFit/>
          </a:bodyPr>
          <a:lstStyle/>
          <a:p>
            <a:pPr algn="l" marL="0" indent="0" lvl="0">
              <a:lnSpc>
                <a:spcPts val="7224"/>
              </a:lnSpc>
              <a:spcBef>
                <a:spcPct val="0"/>
              </a:spcBef>
            </a:pPr>
            <a:r>
              <a:rPr lang="en-US" sz="5160" spc="165">
                <a:solidFill>
                  <a:srgbClr val="F5FFF5"/>
                </a:solidFill>
                <a:latin typeface="Black Mango Medium"/>
              </a:rPr>
              <a:t>INTRODUCTION</a:t>
            </a:r>
          </a:p>
        </p:txBody>
      </p:sp>
      <p:sp>
        <p:nvSpPr>
          <p:cNvPr name="TextBox 17" id="17"/>
          <p:cNvSpPr txBox="true"/>
          <p:nvPr/>
        </p:nvSpPr>
        <p:spPr>
          <a:xfrm rot="0">
            <a:off x="9905427" y="6927137"/>
            <a:ext cx="8030048" cy="2238375"/>
          </a:xfrm>
          <a:prstGeom prst="rect">
            <a:avLst/>
          </a:prstGeom>
        </p:spPr>
        <p:txBody>
          <a:bodyPr anchor="t" rtlCol="false" tIns="0" lIns="0" bIns="0" rIns="0">
            <a:spAutoFit/>
          </a:bodyPr>
          <a:lstStyle/>
          <a:p>
            <a:pPr algn="just" marL="0" indent="0" lvl="0">
              <a:lnSpc>
                <a:spcPts val="2938"/>
              </a:lnSpc>
              <a:spcBef>
                <a:spcPct val="0"/>
              </a:spcBef>
            </a:pPr>
            <a:r>
              <a:rPr lang="en-US" sz="2449">
                <a:solidFill>
                  <a:srgbClr val="F5FFF5"/>
                </a:solidFill>
                <a:latin typeface="TT Drugs"/>
              </a:rPr>
              <a:t>To provide personalized financial insights tailored to each user's unique financial situation and goals. By analyzing spending patterns, investment preferences, and life stage, we offer actionable recommendations to optimize financial decisions and maximize outcomes.</a:t>
            </a:r>
          </a:p>
        </p:txBody>
      </p:sp>
      <p:sp>
        <p:nvSpPr>
          <p:cNvPr name="TextBox 18" id="18"/>
          <p:cNvSpPr txBox="true"/>
          <p:nvPr/>
        </p:nvSpPr>
        <p:spPr>
          <a:xfrm rot="0">
            <a:off x="9905427" y="6153354"/>
            <a:ext cx="2675515" cy="506569"/>
          </a:xfrm>
          <a:prstGeom prst="rect">
            <a:avLst/>
          </a:prstGeom>
        </p:spPr>
        <p:txBody>
          <a:bodyPr anchor="t" rtlCol="false" tIns="0" lIns="0" bIns="0" rIns="0">
            <a:spAutoFit/>
          </a:bodyPr>
          <a:lstStyle/>
          <a:p>
            <a:pPr algn="l" marL="0" indent="0" lvl="0">
              <a:lnSpc>
                <a:spcPts val="4103"/>
              </a:lnSpc>
              <a:spcBef>
                <a:spcPct val="0"/>
              </a:spcBef>
            </a:pPr>
            <a:r>
              <a:rPr lang="en-US" sz="2931" spc="20">
                <a:solidFill>
                  <a:srgbClr val="F5FFF5"/>
                </a:solidFill>
                <a:latin typeface="TT Drugs Bold"/>
              </a:rPr>
              <a:t>INNOVATION</a:t>
            </a:r>
          </a:p>
        </p:txBody>
      </p:sp>
      <p:sp>
        <p:nvSpPr>
          <p:cNvPr name="TextBox 19" id="19"/>
          <p:cNvSpPr txBox="true"/>
          <p:nvPr/>
        </p:nvSpPr>
        <p:spPr>
          <a:xfrm rot="0">
            <a:off x="1028700" y="1524000"/>
            <a:ext cx="6885292" cy="3619500"/>
          </a:xfrm>
          <a:prstGeom prst="rect">
            <a:avLst/>
          </a:prstGeom>
        </p:spPr>
        <p:txBody>
          <a:bodyPr anchor="t" rtlCol="false" tIns="0" lIns="0" bIns="0" rIns="0">
            <a:spAutoFit/>
          </a:bodyPr>
          <a:lstStyle/>
          <a:p>
            <a:pPr algn="just" marL="0" indent="0" lvl="0">
              <a:lnSpc>
                <a:spcPts val="2855"/>
              </a:lnSpc>
              <a:spcBef>
                <a:spcPct val="0"/>
              </a:spcBef>
            </a:pPr>
            <a:r>
              <a:rPr lang="en-US" sz="2379">
                <a:solidFill>
                  <a:srgbClr val="F5FFF5"/>
                </a:solidFill>
                <a:latin typeface="TT Drugs"/>
              </a:rPr>
              <a:t>The primary purpose of the wellness platform is to streamline financial management and provide users with the insights and support they need to make informed decisions about their money. By offering a range of features and functionalities tailored to the diverse needs of our users, we aim to promote financial literacy, encourage responsible financial behavior, and ultimately improve the overall financial well-being of individuals and families.</a:t>
            </a:r>
          </a:p>
        </p:txBody>
      </p:sp>
      <p:sp>
        <p:nvSpPr>
          <p:cNvPr name="TextBox 20" id="20"/>
          <p:cNvSpPr txBox="true"/>
          <p:nvPr/>
        </p:nvSpPr>
        <p:spPr>
          <a:xfrm rot="0">
            <a:off x="13936229" y="-409575"/>
            <a:ext cx="4351771" cy="3622713"/>
          </a:xfrm>
          <a:prstGeom prst="rect">
            <a:avLst/>
          </a:prstGeom>
        </p:spPr>
        <p:txBody>
          <a:bodyPr anchor="t" rtlCol="false" tIns="0" lIns="0" bIns="0" rIns="0">
            <a:spAutoFit/>
          </a:bodyPr>
          <a:lstStyle/>
          <a:p>
            <a:pPr algn="ctr">
              <a:lnSpc>
                <a:spcPts val="29600"/>
              </a:lnSpc>
            </a:pPr>
            <a:r>
              <a:rPr lang="en-US" sz="21142" spc="676">
                <a:solidFill>
                  <a:srgbClr val="FFFFFF">
                    <a:alpha val="80784"/>
                  </a:srgbClr>
                </a:solidFill>
                <a:latin typeface="Black Mango Medium"/>
              </a:rPr>
              <a:t>04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0" y="-854177"/>
            <a:ext cx="3067990" cy="11893804"/>
            <a:chOff x="0" y="0"/>
            <a:chExt cx="808030" cy="3132525"/>
          </a:xfrm>
        </p:grpSpPr>
        <p:sp>
          <p:nvSpPr>
            <p:cNvPr name="Freeform 3" id="3"/>
            <p:cNvSpPr/>
            <p:nvPr/>
          </p:nvSpPr>
          <p:spPr>
            <a:xfrm flipH="false" flipV="false" rot="0">
              <a:off x="0" y="0"/>
              <a:ext cx="808030" cy="3132524"/>
            </a:xfrm>
            <a:custGeom>
              <a:avLst/>
              <a:gdLst/>
              <a:ahLst/>
              <a:cxnLst/>
              <a:rect r="r" b="b" t="t" l="l"/>
              <a:pathLst>
                <a:path h="3132524" w="808030">
                  <a:moveTo>
                    <a:pt x="0" y="0"/>
                  </a:moveTo>
                  <a:lnTo>
                    <a:pt x="808030" y="0"/>
                  </a:lnTo>
                  <a:lnTo>
                    <a:pt x="808030" y="3132524"/>
                  </a:lnTo>
                  <a:lnTo>
                    <a:pt x="0" y="3132524"/>
                  </a:lnTo>
                  <a:close/>
                </a:path>
              </a:pathLst>
            </a:custGeom>
            <a:solidFill>
              <a:srgbClr val="222920"/>
            </a:solidFill>
          </p:spPr>
        </p:sp>
        <p:sp>
          <p:nvSpPr>
            <p:cNvPr name="TextBox 4" id="4"/>
            <p:cNvSpPr txBox="true"/>
            <p:nvPr/>
          </p:nvSpPr>
          <p:spPr>
            <a:xfrm>
              <a:off x="0" y="-123825"/>
              <a:ext cx="808030" cy="3256350"/>
            </a:xfrm>
            <a:prstGeom prst="rect">
              <a:avLst/>
            </a:prstGeom>
          </p:spPr>
          <p:txBody>
            <a:bodyPr anchor="ctr" rtlCol="false" tIns="50800" lIns="50800" bIns="50800" rIns="50800"/>
            <a:lstStyle/>
            <a:p>
              <a:pPr algn="l" marL="0" indent="0" lvl="0">
                <a:lnSpc>
                  <a:spcPts val="9590"/>
                </a:lnSpc>
                <a:spcBef>
                  <a:spcPct val="0"/>
                </a:spcBef>
              </a:pPr>
            </a:p>
          </p:txBody>
        </p:sp>
      </p:grpSp>
      <p:sp>
        <p:nvSpPr>
          <p:cNvPr name="Freeform 5" id="5"/>
          <p:cNvSpPr/>
          <p:nvPr/>
        </p:nvSpPr>
        <p:spPr>
          <a:xfrm flipH="false" flipV="false" rot="0">
            <a:off x="1896761" y="6740140"/>
            <a:ext cx="4587215" cy="905975"/>
          </a:xfrm>
          <a:custGeom>
            <a:avLst/>
            <a:gdLst/>
            <a:ahLst/>
            <a:cxnLst/>
            <a:rect r="r" b="b" t="t" l="l"/>
            <a:pathLst>
              <a:path h="905975" w="4587215">
                <a:moveTo>
                  <a:pt x="0" y="0"/>
                </a:moveTo>
                <a:lnTo>
                  <a:pt x="4587215" y="0"/>
                </a:lnTo>
                <a:lnTo>
                  <a:pt x="4587215" y="905974"/>
                </a:lnTo>
                <a:lnTo>
                  <a:pt x="0" y="905974"/>
                </a:lnTo>
                <a:lnTo>
                  <a:pt x="0" y="0"/>
                </a:lnTo>
                <a:close/>
              </a:path>
            </a:pathLst>
          </a:custGeom>
          <a:blipFill>
            <a:blip r:embed="rId2"/>
            <a:stretch>
              <a:fillRect l="0" t="0" r="0" b="0"/>
            </a:stretch>
          </a:blipFill>
        </p:spPr>
      </p:sp>
      <p:grpSp>
        <p:nvGrpSpPr>
          <p:cNvPr name="Group 6" id="6"/>
          <p:cNvGrpSpPr/>
          <p:nvPr/>
        </p:nvGrpSpPr>
        <p:grpSpPr>
          <a:xfrm rot="0">
            <a:off x="1958166" y="4128651"/>
            <a:ext cx="4340593" cy="2876927"/>
            <a:chOff x="0" y="0"/>
            <a:chExt cx="1312520" cy="869933"/>
          </a:xfrm>
        </p:grpSpPr>
        <p:sp>
          <p:nvSpPr>
            <p:cNvPr name="Freeform 7" id="7"/>
            <p:cNvSpPr/>
            <p:nvPr/>
          </p:nvSpPr>
          <p:spPr>
            <a:xfrm flipH="false" flipV="false" rot="0">
              <a:off x="0" y="0"/>
              <a:ext cx="1312520" cy="869933"/>
            </a:xfrm>
            <a:custGeom>
              <a:avLst/>
              <a:gdLst/>
              <a:ahLst/>
              <a:cxnLst/>
              <a:rect r="r" b="b" t="t" l="l"/>
              <a:pathLst>
                <a:path h="869933" w="1312520">
                  <a:moveTo>
                    <a:pt x="17836" y="0"/>
                  </a:moveTo>
                  <a:lnTo>
                    <a:pt x="1294684" y="0"/>
                  </a:lnTo>
                  <a:cubicBezTo>
                    <a:pt x="1299415" y="0"/>
                    <a:pt x="1303951" y="1879"/>
                    <a:pt x="1307296" y="5224"/>
                  </a:cubicBezTo>
                  <a:cubicBezTo>
                    <a:pt x="1310641" y="8569"/>
                    <a:pt x="1312520" y="13106"/>
                    <a:pt x="1312520" y="17836"/>
                  </a:cubicBezTo>
                  <a:lnTo>
                    <a:pt x="1312520" y="852097"/>
                  </a:lnTo>
                  <a:cubicBezTo>
                    <a:pt x="1312520" y="856827"/>
                    <a:pt x="1310641" y="861364"/>
                    <a:pt x="1307296" y="864709"/>
                  </a:cubicBezTo>
                  <a:cubicBezTo>
                    <a:pt x="1303951" y="868054"/>
                    <a:pt x="1299415" y="869933"/>
                    <a:pt x="1294684" y="869933"/>
                  </a:cubicBezTo>
                  <a:lnTo>
                    <a:pt x="17836" y="869933"/>
                  </a:lnTo>
                  <a:cubicBezTo>
                    <a:pt x="13106" y="869933"/>
                    <a:pt x="8569" y="868054"/>
                    <a:pt x="5224" y="864709"/>
                  </a:cubicBezTo>
                  <a:cubicBezTo>
                    <a:pt x="1879" y="861364"/>
                    <a:pt x="0" y="856827"/>
                    <a:pt x="0" y="852097"/>
                  </a:cubicBezTo>
                  <a:lnTo>
                    <a:pt x="0" y="17836"/>
                  </a:lnTo>
                  <a:cubicBezTo>
                    <a:pt x="0" y="13106"/>
                    <a:pt x="1879" y="8569"/>
                    <a:pt x="5224" y="5224"/>
                  </a:cubicBezTo>
                  <a:cubicBezTo>
                    <a:pt x="8569" y="1879"/>
                    <a:pt x="13106" y="0"/>
                    <a:pt x="17836" y="0"/>
                  </a:cubicBezTo>
                  <a:close/>
                </a:path>
              </a:pathLst>
            </a:custGeom>
            <a:solidFill>
              <a:srgbClr val="F5FFF5"/>
            </a:solidFill>
          </p:spPr>
        </p:sp>
        <p:sp>
          <p:nvSpPr>
            <p:cNvPr name="TextBox 8" id="8"/>
            <p:cNvSpPr txBox="true"/>
            <p:nvPr/>
          </p:nvSpPr>
          <p:spPr>
            <a:xfrm>
              <a:off x="0" y="0"/>
              <a:ext cx="1312520" cy="869933"/>
            </a:xfrm>
            <a:prstGeom prst="rect">
              <a:avLst/>
            </a:prstGeom>
          </p:spPr>
          <p:txBody>
            <a:bodyPr anchor="ctr" rtlCol="false" tIns="50800" lIns="50800" bIns="50800" rIns="50800"/>
            <a:lstStyle/>
            <a:p>
              <a:pPr algn="ctr">
                <a:lnSpc>
                  <a:spcPts val="2750"/>
                </a:lnSpc>
              </a:pPr>
            </a:p>
          </p:txBody>
        </p:sp>
      </p:grpSp>
      <p:grpSp>
        <p:nvGrpSpPr>
          <p:cNvPr name="Group 9" id="9"/>
          <p:cNvGrpSpPr/>
          <p:nvPr/>
        </p:nvGrpSpPr>
        <p:grpSpPr>
          <a:xfrm rot="0">
            <a:off x="3322811" y="3391197"/>
            <a:ext cx="1611303" cy="161130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1" id="11"/>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12" id="12"/>
          <p:cNvSpPr/>
          <p:nvPr/>
        </p:nvSpPr>
        <p:spPr>
          <a:xfrm flipH="false" flipV="false" rot="0">
            <a:off x="3635111" y="3726819"/>
            <a:ext cx="986703" cy="940058"/>
          </a:xfrm>
          <a:custGeom>
            <a:avLst/>
            <a:gdLst/>
            <a:ahLst/>
            <a:cxnLst/>
            <a:rect r="r" b="b" t="t" l="l"/>
            <a:pathLst>
              <a:path h="940058" w="986703">
                <a:moveTo>
                  <a:pt x="0" y="0"/>
                </a:moveTo>
                <a:lnTo>
                  <a:pt x="986703" y="0"/>
                </a:lnTo>
                <a:lnTo>
                  <a:pt x="986703" y="940058"/>
                </a:lnTo>
                <a:lnTo>
                  <a:pt x="0" y="9400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6720950" y="6740140"/>
            <a:ext cx="4587215" cy="905975"/>
          </a:xfrm>
          <a:custGeom>
            <a:avLst/>
            <a:gdLst/>
            <a:ahLst/>
            <a:cxnLst/>
            <a:rect r="r" b="b" t="t" l="l"/>
            <a:pathLst>
              <a:path h="905975" w="4587215">
                <a:moveTo>
                  <a:pt x="0" y="0"/>
                </a:moveTo>
                <a:lnTo>
                  <a:pt x="4587215" y="0"/>
                </a:lnTo>
                <a:lnTo>
                  <a:pt x="4587215" y="905974"/>
                </a:lnTo>
                <a:lnTo>
                  <a:pt x="0" y="905974"/>
                </a:lnTo>
                <a:lnTo>
                  <a:pt x="0" y="0"/>
                </a:lnTo>
                <a:close/>
              </a:path>
            </a:pathLst>
          </a:custGeom>
          <a:blipFill>
            <a:blip r:embed="rId2"/>
            <a:stretch>
              <a:fillRect l="0" t="0" r="0" b="0"/>
            </a:stretch>
          </a:blipFill>
        </p:spPr>
      </p:sp>
      <p:grpSp>
        <p:nvGrpSpPr>
          <p:cNvPr name="Group 14" id="14"/>
          <p:cNvGrpSpPr/>
          <p:nvPr/>
        </p:nvGrpSpPr>
        <p:grpSpPr>
          <a:xfrm rot="0">
            <a:off x="6782356" y="4128651"/>
            <a:ext cx="4340593" cy="2876927"/>
            <a:chOff x="0" y="0"/>
            <a:chExt cx="1312520" cy="869933"/>
          </a:xfrm>
        </p:grpSpPr>
        <p:sp>
          <p:nvSpPr>
            <p:cNvPr name="Freeform 15" id="15"/>
            <p:cNvSpPr/>
            <p:nvPr/>
          </p:nvSpPr>
          <p:spPr>
            <a:xfrm flipH="false" flipV="false" rot="0">
              <a:off x="0" y="0"/>
              <a:ext cx="1312520" cy="869933"/>
            </a:xfrm>
            <a:custGeom>
              <a:avLst/>
              <a:gdLst/>
              <a:ahLst/>
              <a:cxnLst/>
              <a:rect r="r" b="b" t="t" l="l"/>
              <a:pathLst>
                <a:path h="869933" w="1312520">
                  <a:moveTo>
                    <a:pt x="17836" y="0"/>
                  </a:moveTo>
                  <a:lnTo>
                    <a:pt x="1294684" y="0"/>
                  </a:lnTo>
                  <a:cubicBezTo>
                    <a:pt x="1299415" y="0"/>
                    <a:pt x="1303951" y="1879"/>
                    <a:pt x="1307296" y="5224"/>
                  </a:cubicBezTo>
                  <a:cubicBezTo>
                    <a:pt x="1310641" y="8569"/>
                    <a:pt x="1312520" y="13106"/>
                    <a:pt x="1312520" y="17836"/>
                  </a:cubicBezTo>
                  <a:lnTo>
                    <a:pt x="1312520" y="852097"/>
                  </a:lnTo>
                  <a:cubicBezTo>
                    <a:pt x="1312520" y="856827"/>
                    <a:pt x="1310641" y="861364"/>
                    <a:pt x="1307296" y="864709"/>
                  </a:cubicBezTo>
                  <a:cubicBezTo>
                    <a:pt x="1303951" y="868054"/>
                    <a:pt x="1299415" y="869933"/>
                    <a:pt x="1294684" y="869933"/>
                  </a:cubicBezTo>
                  <a:lnTo>
                    <a:pt x="17836" y="869933"/>
                  </a:lnTo>
                  <a:cubicBezTo>
                    <a:pt x="13106" y="869933"/>
                    <a:pt x="8569" y="868054"/>
                    <a:pt x="5224" y="864709"/>
                  </a:cubicBezTo>
                  <a:cubicBezTo>
                    <a:pt x="1879" y="861364"/>
                    <a:pt x="0" y="856827"/>
                    <a:pt x="0" y="852097"/>
                  </a:cubicBezTo>
                  <a:lnTo>
                    <a:pt x="0" y="17836"/>
                  </a:lnTo>
                  <a:cubicBezTo>
                    <a:pt x="0" y="13106"/>
                    <a:pt x="1879" y="8569"/>
                    <a:pt x="5224" y="5224"/>
                  </a:cubicBezTo>
                  <a:cubicBezTo>
                    <a:pt x="8569" y="1879"/>
                    <a:pt x="13106" y="0"/>
                    <a:pt x="17836" y="0"/>
                  </a:cubicBezTo>
                  <a:close/>
                </a:path>
              </a:pathLst>
            </a:custGeom>
            <a:solidFill>
              <a:srgbClr val="F5FFF5"/>
            </a:solidFill>
          </p:spPr>
        </p:sp>
        <p:sp>
          <p:nvSpPr>
            <p:cNvPr name="TextBox 16" id="16"/>
            <p:cNvSpPr txBox="true"/>
            <p:nvPr/>
          </p:nvSpPr>
          <p:spPr>
            <a:xfrm>
              <a:off x="0" y="0"/>
              <a:ext cx="1312520" cy="869933"/>
            </a:xfrm>
            <a:prstGeom prst="rect">
              <a:avLst/>
            </a:prstGeom>
          </p:spPr>
          <p:txBody>
            <a:bodyPr anchor="ctr" rtlCol="false" tIns="50800" lIns="50800" bIns="50800" rIns="50800"/>
            <a:lstStyle/>
            <a:p>
              <a:pPr algn="ctr">
                <a:lnSpc>
                  <a:spcPts val="2750"/>
                </a:lnSpc>
              </a:pPr>
            </a:p>
          </p:txBody>
        </p:sp>
      </p:grpSp>
      <p:grpSp>
        <p:nvGrpSpPr>
          <p:cNvPr name="Group 17" id="17"/>
          <p:cNvGrpSpPr/>
          <p:nvPr/>
        </p:nvGrpSpPr>
        <p:grpSpPr>
          <a:xfrm rot="0">
            <a:off x="8147000" y="3391197"/>
            <a:ext cx="1611303" cy="161130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19" id="19"/>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20" id="20"/>
          <p:cNvSpPr/>
          <p:nvPr/>
        </p:nvSpPr>
        <p:spPr>
          <a:xfrm flipH="false" flipV="false" rot="0">
            <a:off x="8422445" y="3726819"/>
            <a:ext cx="1060413" cy="1014141"/>
          </a:xfrm>
          <a:custGeom>
            <a:avLst/>
            <a:gdLst/>
            <a:ahLst/>
            <a:cxnLst/>
            <a:rect r="r" b="b" t="t" l="l"/>
            <a:pathLst>
              <a:path h="1014141" w="1060413">
                <a:moveTo>
                  <a:pt x="0" y="0"/>
                </a:moveTo>
                <a:lnTo>
                  <a:pt x="1060413" y="0"/>
                </a:lnTo>
                <a:lnTo>
                  <a:pt x="1060413" y="1014140"/>
                </a:lnTo>
                <a:lnTo>
                  <a:pt x="0" y="10141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1545140" y="6740140"/>
            <a:ext cx="4587215" cy="905975"/>
          </a:xfrm>
          <a:custGeom>
            <a:avLst/>
            <a:gdLst/>
            <a:ahLst/>
            <a:cxnLst/>
            <a:rect r="r" b="b" t="t" l="l"/>
            <a:pathLst>
              <a:path h="905975" w="4587215">
                <a:moveTo>
                  <a:pt x="0" y="0"/>
                </a:moveTo>
                <a:lnTo>
                  <a:pt x="4587214" y="0"/>
                </a:lnTo>
                <a:lnTo>
                  <a:pt x="4587214" y="905974"/>
                </a:lnTo>
                <a:lnTo>
                  <a:pt x="0" y="905974"/>
                </a:lnTo>
                <a:lnTo>
                  <a:pt x="0" y="0"/>
                </a:lnTo>
                <a:close/>
              </a:path>
            </a:pathLst>
          </a:custGeom>
          <a:blipFill>
            <a:blip r:embed="rId2"/>
            <a:stretch>
              <a:fillRect l="0" t="0" r="0" b="0"/>
            </a:stretch>
          </a:blipFill>
        </p:spPr>
      </p:sp>
      <p:grpSp>
        <p:nvGrpSpPr>
          <p:cNvPr name="Group 22" id="22"/>
          <p:cNvGrpSpPr/>
          <p:nvPr/>
        </p:nvGrpSpPr>
        <p:grpSpPr>
          <a:xfrm rot="0">
            <a:off x="11606545" y="4128651"/>
            <a:ext cx="4340593" cy="2876927"/>
            <a:chOff x="0" y="0"/>
            <a:chExt cx="1312520" cy="869933"/>
          </a:xfrm>
        </p:grpSpPr>
        <p:sp>
          <p:nvSpPr>
            <p:cNvPr name="Freeform 23" id="23"/>
            <p:cNvSpPr/>
            <p:nvPr/>
          </p:nvSpPr>
          <p:spPr>
            <a:xfrm flipH="false" flipV="false" rot="0">
              <a:off x="0" y="0"/>
              <a:ext cx="1312520" cy="869933"/>
            </a:xfrm>
            <a:custGeom>
              <a:avLst/>
              <a:gdLst/>
              <a:ahLst/>
              <a:cxnLst/>
              <a:rect r="r" b="b" t="t" l="l"/>
              <a:pathLst>
                <a:path h="869933" w="1312520">
                  <a:moveTo>
                    <a:pt x="17836" y="0"/>
                  </a:moveTo>
                  <a:lnTo>
                    <a:pt x="1294684" y="0"/>
                  </a:lnTo>
                  <a:cubicBezTo>
                    <a:pt x="1299415" y="0"/>
                    <a:pt x="1303951" y="1879"/>
                    <a:pt x="1307296" y="5224"/>
                  </a:cubicBezTo>
                  <a:cubicBezTo>
                    <a:pt x="1310641" y="8569"/>
                    <a:pt x="1312520" y="13106"/>
                    <a:pt x="1312520" y="17836"/>
                  </a:cubicBezTo>
                  <a:lnTo>
                    <a:pt x="1312520" y="852097"/>
                  </a:lnTo>
                  <a:cubicBezTo>
                    <a:pt x="1312520" y="856827"/>
                    <a:pt x="1310641" y="861364"/>
                    <a:pt x="1307296" y="864709"/>
                  </a:cubicBezTo>
                  <a:cubicBezTo>
                    <a:pt x="1303951" y="868054"/>
                    <a:pt x="1299415" y="869933"/>
                    <a:pt x="1294684" y="869933"/>
                  </a:cubicBezTo>
                  <a:lnTo>
                    <a:pt x="17836" y="869933"/>
                  </a:lnTo>
                  <a:cubicBezTo>
                    <a:pt x="13106" y="869933"/>
                    <a:pt x="8569" y="868054"/>
                    <a:pt x="5224" y="864709"/>
                  </a:cubicBezTo>
                  <a:cubicBezTo>
                    <a:pt x="1879" y="861364"/>
                    <a:pt x="0" y="856827"/>
                    <a:pt x="0" y="852097"/>
                  </a:cubicBezTo>
                  <a:lnTo>
                    <a:pt x="0" y="17836"/>
                  </a:lnTo>
                  <a:cubicBezTo>
                    <a:pt x="0" y="13106"/>
                    <a:pt x="1879" y="8569"/>
                    <a:pt x="5224" y="5224"/>
                  </a:cubicBezTo>
                  <a:cubicBezTo>
                    <a:pt x="8569" y="1879"/>
                    <a:pt x="13106" y="0"/>
                    <a:pt x="17836" y="0"/>
                  </a:cubicBezTo>
                  <a:close/>
                </a:path>
              </a:pathLst>
            </a:custGeom>
            <a:solidFill>
              <a:srgbClr val="F5FFF5"/>
            </a:solidFill>
          </p:spPr>
        </p:sp>
        <p:sp>
          <p:nvSpPr>
            <p:cNvPr name="TextBox 24" id="24"/>
            <p:cNvSpPr txBox="true"/>
            <p:nvPr/>
          </p:nvSpPr>
          <p:spPr>
            <a:xfrm>
              <a:off x="0" y="0"/>
              <a:ext cx="1312520" cy="869933"/>
            </a:xfrm>
            <a:prstGeom prst="rect">
              <a:avLst/>
            </a:prstGeom>
          </p:spPr>
          <p:txBody>
            <a:bodyPr anchor="ctr" rtlCol="false" tIns="50800" lIns="50800" bIns="50800" rIns="50800"/>
            <a:lstStyle/>
            <a:p>
              <a:pPr algn="ctr">
                <a:lnSpc>
                  <a:spcPts val="2750"/>
                </a:lnSpc>
              </a:pPr>
            </a:p>
          </p:txBody>
        </p:sp>
      </p:grpSp>
      <p:grpSp>
        <p:nvGrpSpPr>
          <p:cNvPr name="Group 25" id="25"/>
          <p:cNvGrpSpPr/>
          <p:nvPr/>
        </p:nvGrpSpPr>
        <p:grpSpPr>
          <a:xfrm rot="0">
            <a:off x="12971190" y="3391197"/>
            <a:ext cx="1611303" cy="161130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p:spPr>
        </p:sp>
        <p:sp>
          <p:nvSpPr>
            <p:cNvPr name="TextBox 27" id="27"/>
            <p:cNvSpPr txBox="true"/>
            <p:nvPr/>
          </p:nvSpPr>
          <p:spPr>
            <a:xfrm>
              <a:off x="76200" y="76200"/>
              <a:ext cx="660400" cy="660400"/>
            </a:xfrm>
            <a:prstGeom prst="rect">
              <a:avLst/>
            </a:prstGeom>
          </p:spPr>
          <p:txBody>
            <a:bodyPr anchor="ctr" rtlCol="false" tIns="50800" lIns="50800" bIns="50800" rIns="50800"/>
            <a:lstStyle/>
            <a:p>
              <a:pPr algn="ctr">
                <a:lnSpc>
                  <a:spcPts val="2750"/>
                </a:lnSpc>
              </a:pPr>
            </a:p>
          </p:txBody>
        </p:sp>
      </p:grpSp>
      <p:sp>
        <p:nvSpPr>
          <p:cNvPr name="Freeform 28" id="28"/>
          <p:cNvSpPr/>
          <p:nvPr/>
        </p:nvSpPr>
        <p:spPr>
          <a:xfrm flipH="false" flipV="false" rot="0">
            <a:off x="13270310" y="3690653"/>
            <a:ext cx="1013063" cy="976224"/>
          </a:xfrm>
          <a:custGeom>
            <a:avLst/>
            <a:gdLst/>
            <a:ahLst/>
            <a:cxnLst/>
            <a:rect r="r" b="b" t="t" l="l"/>
            <a:pathLst>
              <a:path h="976224" w="1013063">
                <a:moveTo>
                  <a:pt x="0" y="0"/>
                </a:moveTo>
                <a:lnTo>
                  <a:pt x="1013063" y="0"/>
                </a:lnTo>
                <a:lnTo>
                  <a:pt x="1013063" y="976224"/>
                </a:lnTo>
                <a:lnTo>
                  <a:pt x="0" y="9762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29" id="29"/>
          <p:cNvSpPr txBox="true"/>
          <p:nvPr/>
        </p:nvSpPr>
        <p:spPr>
          <a:xfrm rot="0">
            <a:off x="2197287" y="5265906"/>
            <a:ext cx="3862352" cy="1305021"/>
          </a:xfrm>
          <a:prstGeom prst="rect">
            <a:avLst/>
          </a:prstGeom>
        </p:spPr>
        <p:txBody>
          <a:bodyPr anchor="t" rtlCol="false" tIns="0" lIns="0" bIns="0" rIns="0">
            <a:spAutoFit/>
          </a:bodyPr>
          <a:lstStyle/>
          <a:p>
            <a:pPr>
              <a:lnSpc>
                <a:spcPts val="3519"/>
              </a:lnSpc>
            </a:pPr>
            <a:r>
              <a:rPr lang="en-US" sz="2496">
                <a:solidFill>
                  <a:srgbClr val="010101"/>
                </a:solidFill>
                <a:latin typeface="TT Drugs"/>
              </a:rPr>
              <a:t>Dashboard: Real-time overview of finances.</a:t>
            </a:r>
          </a:p>
          <a:p>
            <a:pPr marL="0" indent="0" lvl="0">
              <a:lnSpc>
                <a:spcPts val="3519"/>
              </a:lnSpc>
            </a:pPr>
          </a:p>
        </p:txBody>
      </p:sp>
      <p:sp>
        <p:nvSpPr>
          <p:cNvPr name="TextBox 30" id="30"/>
          <p:cNvSpPr txBox="true"/>
          <p:nvPr/>
        </p:nvSpPr>
        <p:spPr>
          <a:xfrm rot="0">
            <a:off x="13936229" y="-409575"/>
            <a:ext cx="4351771" cy="3622713"/>
          </a:xfrm>
          <a:prstGeom prst="rect">
            <a:avLst/>
          </a:prstGeom>
        </p:spPr>
        <p:txBody>
          <a:bodyPr anchor="t" rtlCol="false" tIns="0" lIns="0" bIns="0" rIns="0">
            <a:spAutoFit/>
          </a:bodyPr>
          <a:lstStyle/>
          <a:p>
            <a:pPr algn="ctr" marL="0" indent="0" lvl="0">
              <a:lnSpc>
                <a:spcPts val="29600"/>
              </a:lnSpc>
              <a:spcBef>
                <a:spcPct val="0"/>
              </a:spcBef>
            </a:pPr>
            <a:r>
              <a:rPr lang="en-US" sz="21142" spc="676">
                <a:solidFill>
                  <a:srgbClr val="F5FFF5">
                    <a:alpha val="74902"/>
                  </a:srgbClr>
                </a:solidFill>
                <a:latin typeface="Black Mango Medium"/>
              </a:rPr>
              <a:t>05</a:t>
            </a:r>
          </a:p>
        </p:txBody>
      </p:sp>
      <p:sp>
        <p:nvSpPr>
          <p:cNvPr name="TextBox 31" id="31"/>
          <p:cNvSpPr txBox="true"/>
          <p:nvPr/>
        </p:nvSpPr>
        <p:spPr>
          <a:xfrm rot="0">
            <a:off x="3397231" y="1365214"/>
            <a:ext cx="6173489" cy="1111728"/>
          </a:xfrm>
          <a:prstGeom prst="rect">
            <a:avLst/>
          </a:prstGeom>
        </p:spPr>
        <p:txBody>
          <a:bodyPr anchor="t" rtlCol="false" tIns="0" lIns="0" bIns="0" rIns="0">
            <a:spAutoFit/>
          </a:bodyPr>
          <a:lstStyle/>
          <a:p>
            <a:pPr algn="l" marL="0" indent="0" lvl="0">
              <a:lnSpc>
                <a:spcPts val="9147"/>
              </a:lnSpc>
              <a:spcBef>
                <a:spcPct val="0"/>
              </a:spcBef>
            </a:pPr>
            <a:r>
              <a:rPr lang="en-US" sz="6534" spc="209">
                <a:solidFill>
                  <a:srgbClr val="F5FFF5"/>
                </a:solidFill>
                <a:latin typeface="Black Mango Medium"/>
              </a:rPr>
              <a:t>OBJECTIVES</a:t>
            </a:r>
          </a:p>
        </p:txBody>
      </p:sp>
      <p:sp>
        <p:nvSpPr>
          <p:cNvPr name="TextBox 32" id="32"/>
          <p:cNvSpPr txBox="true"/>
          <p:nvPr/>
        </p:nvSpPr>
        <p:spPr>
          <a:xfrm rot="0">
            <a:off x="7021476" y="5358217"/>
            <a:ext cx="3862352" cy="1305021"/>
          </a:xfrm>
          <a:prstGeom prst="rect">
            <a:avLst/>
          </a:prstGeom>
        </p:spPr>
        <p:txBody>
          <a:bodyPr anchor="t" rtlCol="false" tIns="0" lIns="0" bIns="0" rIns="0">
            <a:spAutoFit/>
          </a:bodyPr>
          <a:lstStyle/>
          <a:p>
            <a:pPr marL="0" indent="0" lvl="0">
              <a:lnSpc>
                <a:spcPts val="3519"/>
              </a:lnSpc>
            </a:pPr>
            <a:r>
              <a:rPr lang="en-US" sz="2496">
                <a:solidFill>
                  <a:srgbClr val="010101"/>
                </a:solidFill>
                <a:latin typeface="TT Drugs"/>
              </a:rPr>
              <a:t>Expense Tracking: Categorize spending for insights.</a:t>
            </a:r>
          </a:p>
        </p:txBody>
      </p:sp>
      <p:sp>
        <p:nvSpPr>
          <p:cNvPr name="TextBox 33" id="33"/>
          <p:cNvSpPr txBox="true"/>
          <p:nvPr/>
        </p:nvSpPr>
        <p:spPr>
          <a:xfrm rot="0">
            <a:off x="11845665" y="5358217"/>
            <a:ext cx="3862352" cy="866871"/>
          </a:xfrm>
          <a:prstGeom prst="rect">
            <a:avLst/>
          </a:prstGeom>
        </p:spPr>
        <p:txBody>
          <a:bodyPr anchor="t" rtlCol="false" tIns="0" lIns="0" bIns="0" rIns="0">
            <a:spAutoFit/>
          </a:bodyPr>
          <a:lstStyle/>
          <a:p>
            <a:pPr marL="0" indent="0" lvl="0">
              <a:lnSpc>
                <a:spcPts val="3519"/>
              </a:lnSpc>
            </a:pPr>
            <a:r>
              <a:rPr lang="en-US" sz="2496">
                <a:solidFill>
                  <a:srgbClr val="010101"/>
                </a:solidFill>
                <a:latin typeface="TT Drugs"/>
              </a:rPr>
              <a:t>Budgeting: Track and manage expenses.</a:t>
            </a:r>
          </a:p>
        </p:txBody>
      </p:sp>
      <p:sp>
        <p:nvSpPr>
          <p:cNvPr name="Freeform 34" id="34"/>
          <p:cNvSpPr/>
          <p:nvPr/>
        </p:nvSpPr>
        <p:spPr>
          <a:xfrm flipH="false" flipV="false" rot="0">
            <a:off x="15143793" y="5024332"/>
            <a:ext cx="2815174" cy="3851607"/>
          </a:xfrm>
          <a:custGeom>
            <a:avLst/>
            <a:gdLst/>
            <a:ahLst/>
            <a:cxnLst/>
            <a:rect r="r" b="b" t="t" l="l"/>
            <a:pathLst>
              <a:path h="3851607" w="2815174">
                <a:moveTo>
                  <a:pt x="0" y="0"/>
                </a:moveTo>
                <a:lnTo>
                  <a:pt x="2815174" y="0"/>
                </a:lnTo>
                <a:lnTo>
                  <a:pt x="2815174" y="3851607"/>
                </a:lnTo>
                <a:lnTo>
                  <a:pt x="0" y="38516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A443F"/>
        </a:solidFill>
      </p:bgPr>
    </p:bg>
    <p:spTree>
      <p:nvGrpSpPr>
        <p:cNvPr id="1" name=""/>
        <p:cNvGrpSpPr/>
        <p:nvPr/>
      </p:nvGrpSpPr>
      <p:grpSpPr>
        <a:xfrm>
          <a:off x="0" y="0"/>
          <a:ext cx="0" cy="0"/>
          <a:chOff x="0" y="0"/>
          <a:chExt cx="0" cy="0"/>
        </a:xfrm>
      </p:grpSpPr>
      <p:grpSp>
        <p:nvGrpSpPr>
          <p:cNvPr name="Group 2" id="2"/>
          <p:cNvGrpSpPr/>
          <p:nvPr/>
        </p:nvGrpSpPr>
        <p:grpSpPr>
          <a:xfrm rot="0">
            <a:off x="0" y="3669"/>
            <a:ext cx="18288000" cy="4581789"/>
            <a:chOff x="0" y="0"/>
            <a:chExt cx="4816593" cy="1206726"/>
          </a:xfrm>
        </p:grpSpPr>
        <p:sp>
          <p:nvSpPr>
            <p:cNvPr name="Freeform 3" id="3"/>
            <p:cNvSpPr/>
            <p:nvPr/>
          </p:nvSpPr>
          <p:spPr>
            <a:xfrm flipH="false" flipV="false" rot="0">
              <a:off x="0" y="0"/>
              <a:ext cx="4816592" cy="1206726"/>
            </a:xfrm>
            <a:custGeom>
              <a:avLst/>
              <a:gdLst/>
              <a:ahLst/>
              <a:cxnLst/>
              <a:rect r="r" b="b" t="t" l="l"/>
              <a:pathLst>
                <a:path h="1206726" w="4816592">
                  <a:moveTo>
                    <a:pt x="0" y="0"/>
                  </a:moveTo>
                  <a:lnTo>
                    <a:pt x="4816592" y="0"/>
                  </a:lnTo>
                  <a:lnTo>
                    <a:pt x="4816592" y="1206726"/>
                  </a:lnTo>
                  <a:lnTo>
                    <a:pt x="0" y="1206726"/>
                  </a:lnTo>
                  <a:close/>
                </a:path>
              </a:pathLst>
            </a:custGeom>
            <a:solidFill>
              <a:srgbClr val="222920"/>
            </a:solidFill>
          </p:spPr>
        </p:sp>
        <p:sp>
          <p:nvSpPr>
            <p:cNvPr name="TextBox 4" id="4"/>
            <p:cNvSpPr txBox="true"/>
            <p:nvPr/>
          </p:nvSpPr>
          <p:spPr>
            <a:xfrm>
              <a:off x="0" y="0"/>
              <a:ext cx="4816593" cy="1206726"/>
            </a:xfrm>
            <a:prstGeom prst="rect">
              <a:avLst/>
            </a:prstGeom>
          </p:spPr>
          <p:txBody>
            <a:bodyPr anchor="ctr" rtlCol="false" tIns="50800" lIns="50800" bIns="50800" rIns="50800"/>
            <a:lstStyle/>
            <a:p>
              <a:pPr algn="ctr">
                <a:lnSpc>
                  <a:spcPts val="2750"/>
                </a:lnSpc>
              </a:pPr>
            </a:p>
          </p:txBody>
        </p:sp>
      </p:grpSp>
      <p:sp>
        <p:nvSpPr>
          <p:cNvPr name="Freeform 5" id="5"/>
          <p:cNvSpPr/>
          <p:nvPr/>
        </p:nvSpPr>
        <p:spPr>
          <a:xfrm flipH="false" flipV="false" rot="0">
            <a:off x="0" y="3669"/>
            <a:ext cx="18288000" cy="4581789"/>
          </a:xfrm>
          <a:custGeom>
            <a:avLst/>
            <a:gdLst/>
            <a:ahLst/>
            <a:cxnLst/>
            <a:rect r="r" b="b" t="t" l="l"/>
            <a:pathLst>
              <a:path h="4581789" w="18288000">
                <a:moveTo>
                  <a:pt x="0" y="0"/>
                </a:moveTo>
                <a:lnTo>
                  <a:pt x="18288000" y="0"/>
                </a:lnTo>
                <a:lnTo>
                  <a:pt x="18288000" y="4581789"/>
                </a:lnTo>
                <a:lnTo>
                  <a:pt x="0" y="4581789"/>
                </a:lnTo>
                <a:lnTo>
                  <a:pt x="0" y="0"/>
                </a:lnTo>
                <a:close/>
              </a:path>
            </a:pathLst>
          </a:custGeom>
          <a:blipFill>
            <a:blip r:embed="rId2">
              <a:alphaModFix amt="26000"/>
            </a:blip>
            <a:stretch>
              <a:fillRect l="0" t="-82965" r="0" b="-82965"/>
            </a:stretch>
          </a:blipFill>
        </p:spPr>
      </p:sp>
      <p:sp>
        <p:nvSpPr>
          <p:cNvPr name="Freeform 6" id="6"/>
          <p:cNvSpPr/>
          <p:nvPr/>
        </p:nvSpPr>
        <p:spPr>
          <a:xfrm flipH="true" flipV="true" rot="0">
            <a:off x="308716" y="373610"/>
            <a:ext cx="2634523" cy="3604448"/>
          </a:xfrm>
          <a:custGeom>
            <a:avLst/>
            <a:gdLst/>
            <a:ahLst/>
            <a:cxnLst/>
            <a:rect r="r" b="b" t="t" l="l"/>
            <a:pathLst>
              <a:path h="3604448" w="2634523">
                <a:moveTo>
                  <a:pt x="2634523" y="3604448"/>
                </a:moveTo>
                <a:lnTo>
                  <a:pt x="0" y="3604448"/>
                </a:lnTo>
                <a:lnTo>
                  <a:pt x="0" y="0"/>
                </a:lnTo>
                <a:lnTo>
                  <a:pt x="2634523" y="0"/>
                </a:lnTo>
                <a:lnTo>
                  <a:pt x="2634523" y="360444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067593" y="6087599"/>
            <a:ext cx="2815174" cy="3851607"/>
          </a:xfrm>
          <a:custGeom>
            <a:avLst/>
            <a:gdLst/>
            <a:ahLst/>
            <a:cxnLst/>
            <a:rect r="r" b="b" t="t" l="l"/>
            <a:pathLst>
              <a:path h="3851607" w="2815174">
                <a:moveTo>
                  <a:pt x="0" y="0"/>
                </a:moveTo>
                <a:lnTo>
                  <a:pt x="2815174" y="0"/>
                </a:lnTo>
                <a:lnTo>
                  <a:pt x="2815174" y="3851607"/>
                </a:lnTo>
                <a:lnTo>
                  <a:pt x="0" y="38516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5369098" y="1235116"/>
            <a:ext cx="7549804" cy="1358897"/>
          </a:xfrm>
          <a:prstGeom prst="rect">
            <a:avLst/>
          </a:prstGeom>
        </p:spPr>
        <p:txBody>
          <a:bodyPr anchor="t" rtlCol="false" tIns="0" lIns="0" bIns="0" rIns="0">
            <a:spAutoFit/>
          </a:bodyPr>
          <a:lstStyle/>
          <a:p>
            <a:pPr algn="ctr" marL="0" indent="0" lvl="0">
              <a:lnSpc>
                <a:spcPts val="11187"/>
              </a:lnSpc>
              <a:spcBef>
                <a:spcPct val="0"/>
              </a:spcBef>
            </a:pPr>
            <a:r>
              <a:rPr lang="en-US" sz="7991" spc="255">
                <a:solidFill>
                  <a:srgbClr val="F5FFF5"/>
                </a:solidFill>
                <a:latin typeface="Black Mango Medium"/>
              </a:rPr>
              <a:t>OBJECTIVES</a:t>
            </a:r>
          </a:p>
        </p:txBody>
      </p:sp>
      <p:sp>
        <p:nvSpPr>
          <p:cNvPr name="TextBox 9" id="9"/>
          <p:cNvSpPr txBox="true"/>
          <p:nvPr/>
        </p:nvSpPr>
        <p:spPr>
          <a:xfrm rot="0">
            <a:off x="13936229" y="-409575"/>
            <a:ext cx="4351771" cy="3622713"/>
          </a:xfrm>
          <a:prstGeom prst="rect">
            <a:avLst/>
          </a:prstGeom>
        </p:spPr>
        <p:txBody>
          <a:bodyPr anchor="t" rtlCol="false" tIns="0" lIns="0" bIns="0" rIns="0">
            <a:spAutoFit/>
          </a:bodyPr>
          <a:lstStyle/>
          <a:p>
            <a:pPr algn="ctr">
              <a:lnSpc>
                <a:spcPts val="29600"/>
              </a:lnSpc>
            </a:pPr>
            <a:r>
              <a:rPr lang="en-US" sz="21142" spc="676">
                <a:solidFill>
                  <a:srgbClr val="F5FFF5">
                    <a:alpha val="74902"/>
                  </a:srgbClr>
                </a:solidFill>
                <a:latin typeface="Black Mango Medium"/>
              </a:rPr>
              <a:t>06</a:t>
            </a:r>
          </a:p>
        </p:txBody>
      </p:sp>
      <p:grpSp>
        <p:nvGrpSpPr>
          <p:cNvPr name="Group 10" id="10"/>
          <p:cNvGrpSpPr/>
          <p:nvPr/>
        </p:nvGrpSpPr>
        <p:grpSpPr>
          <a:xfrm rot="0">
            <a:off x="2261012" y="2905403"/>
            <a:ext cx="13851102" cy="5912454"/>
            <a:chOff x="0" y="0"/>
            <a:chExt cx="3648027" cy="1557189"/>
          </a:xfrm>
        </p:grpSpPr>
        <p:sp>
          <p:nvSpPr>
            <p:cNvPr name="Freeform 11" id="11"/>
            <p:cNvSpPr/>
            <p:nvPr/>
          </p:nvSpPr>
          <p:spPr>
            <a:xfrm flipH="false" flipV="false" rot="0">
              <a:off x="0" y="0"/>
              <a:ext cx="3648027" cy="1557189"/>
            </a:xfrm>
            <a:custGeom>
              <a:avLst/>
              <a:gdLst/>
              <a:ahLst/>
              <a:cxnLst/>
              <a:rect r="r" b="b" t="t" l="l"/>
              <a:pathLst>
                <a:path h="1557189" w="3648027">
                  <a:moveTo>
                    <a:pt x="24034" y="0"/>
                  </a:moveTo>
                  <a:lnTo>
                    <a:pt x="3623993" y="0"/>
                  </a:lnTo>
                  <a:cubicBezTo>
                    <a:pt x="3630367" y="0"/>
                    <a:pt x="3636480" y="2532"/>
                    <a:pt x="3640987" y="7040"/>
                  </a:cubicBezTo>
                  <a:cubicBezTo>
                    <a:pt x="3645495" y="11547"/>
                    <a:pt x="3648027" y="17660"/>
                    <a:pt x="3648027" y="24034"/>
                  </a:cubicBezTo>
                  <a:lnTo>
                    <a:pt x="3648027" y="1533155"/>
                  </a:lnTo>
                  <a:cubicBezTo>
                    <a:pt x="3648027" y="1539529"/>
                    <a:pt x="3645495" y="1545643"/>
                    <a:pt x="3640987" y="1550150"/>
                  </a:cubicBezTo>
                  <a:cubicBezTo>
                    <a:pt x="3636480" y="1554657"/>
                    <a:pt x="3630367" y="1557189"/>
                    <a:pt x="3623993" y="1557189"/>
                  </a:cubicBezTo>
                  <a:lnTo>
                    <a:pt x="24034" y="1557189"/>
                  </a:lnTo>
                  <a:cubicBezTo>
                    <a:pt x="17660" y="1557189"/>
                    <a:pt x="11547" y="1554657"/>
                    <a:pt x="7040" y="1550150"/>
                  </a:cubicBezTo>
                  <a:cubicBezTo>
                    <a:pt x="2532" y="1545643"/>
                    <a:pt x="0" y="1539529"/>
                    <a:pt x="0" y="1533155"/>
                  </a:cubicBezTo>
                  <a:lnTo>
                    <a:pt x="0" y="24034"/>
                  </a:lnTo>
                  <a:cubicBezTo>
                    <a:pt x="0" y="17660"/>
                    <a:pt x="2532" y="11547"/>
                    <a:pt x="7040" y="7040"/>
                  </a:cubicBezTo>
                  <a:cubicBezTo>
                    <a:pt x="11547" y="2532"/>
                    <a:pt x="17660" y="0"/>
                    <a:pt x="24034" y="0"/>
                  </a:cubicBezTo>
                  <a:close/>
                </a:path>
              </a:pathLst>
            </a:custGeom>
            <a:solidFill>
              <a:srgbClr val="45605A"/>
            </a:solidFill>
            <a:ln w="19050" cap="rnd">
              <a:solidFill>
                <a:srgbClr val="FFFFFF"/>
              </a:solidFill>
              <a:prstDash val="solid"/>
              <a:round/>
            </a:ln>
          </p:spPr>
        </p:sp>
        <p:sp>
          <p:nvSpPr>
            <p:cNvPr name="TextBox 12" id="12"/>
            <p:cNvSpPr txBox="true"/>
            <p:nvPr/>
          </p:nvSpPr>
          <p:spPr>
            <a:xfrm>
              <a:off x="0" y="0"/>
              <a:ext cx="3648027" cy="1557189"/>
            </a:xfrm>
            <a:prstGeom prst="rect">
              <a:avLst/>
            </a:prstGeom>
          </p:spPr>
          <p:txBody>
            <a:bodyPr anchor="ctr" rtlCol="false" tIns="50800" lIns="50800" bIns="50800" rIns="50800"/>
            <a:lstStyle/>
            <a:p>
              <a:pPr algn="ctr" marL="0" indent="0" lvl="0">
                <a:lnSpc>
                  <a:spcPts val="2750"/>
                </a:lnSpc>
                <a:spcBef>
                  <a:spcPct val="0"/>
                </a:spcBef>
              </a:pPr>
            </a:p>
          </p:txBody>
        </p:sp>
      </p:grpSp>
      <p:sp>
        <p:nvSpPr>
          <p:cNvPr name="Freeform 13" id="13"/>
          <p:cNvSpPr/>
          <p:nvPr/>
        </p:nvSpPr>
        <p:spPr>
          <a:xfrm flipH="false" flipV="false" rot="0">
            <a:off x="4165602" y="3421830"/>
            <a:ext cx="2093382" cy="2093382"/>
          </a:xfrm>
          <a:custGeom>
            <a:avLst/>
            <a:gdLst/>
            <a:ahLst/>
            <a:cxnLst/>
            <a:rect r="r" b="b" t="t" l="l"/>
            <a:pathLst>
              <a:path h="2093382" w="2093382">
                <a:moveTo>
                  <a:pt x="0" y="0"/>
                </a:moveTo>
                <a:lnTo>
                  <a:pt x="2093382" y="0"/>
                </a:lnTo>
                <a:lnTo>
                  <a:pt x="2093382" y="2093382"/>
                </a:lnTo>
                <a:lnTo>
                  <a:pt x="0" y="2093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4" id="14"/>
          <p:cNvSpPr/>
          <p:nvPr/>
        </p:nvSpPr>
        <p:spPr>
          <a:xfrm flipH="false" flipV="false" rot="0">
            <a:off x="8096721" y="3421830"/>
            <a:ext cx="2093382" cy="2093382"/>
          </a:xfrm>
          <a:custGeom>
            <a:avLst/>
            <a:gdLst/>
            <a:ahLst/>
            <a:cxnLst/>
            <a:rect r="r" b="b" t="t" l="l"/>
            <a:pathLst>
              <a:path h="2093382" w="2093382">
                <a:moveTo>
                  <a:pt x="0" y="0"/>
                </a:moveTo>
                <a:lnTo>
                  <a:pt x="2093382" y="0"/>
                </a:lnTo>
                <a:lnTo>
                  <a:pt x="2093382" y="2093382"/>
                </a:lnTo>
                <a:lnTo>
                  <a:pt x="0" y="2093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5" id="15"/>
          <p:cNvSpPr/>
          <p:nvPr/>
        </p:nvSpPr>
        <p:spPr>
          <a:xfrm flipH="false" flipV="false" rot="0">
            <a:off x="12034659" y="3448563"/>
            <a:ext cx="2093382" cy="2093382"/>
          </a:xfrm>
          <a:custGeom>
            <a:avLst/>
            <a:gdLst/>
            <a:ahLst/>
            <a:cxnLst/>
            <a:rect r="r" b="b" t="t" l="l"/>
            <a:pathLst>
              <a:path h="2093382" w="2093382">
                <a:moveTo>
                  <a:pt x="0" y="0"/>
                </a:moveTo>
                <a:lnTo>
                  <a:pt x="2093381" y="0"/>
                </a:lnTo>
                <a:lnTo>
                  <a:pt x="2093381" y="2093382"/>
                </a:lnTo>
                <a:lnTo>
                  <a:pt x="0" y="209338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6" id="16"/>
          <p:cNvSpPr txBox="true"/>
          <p:nvPr/>
        </p:nvSpPr>
        <p:spPr>
          <a:xfrm rot="0">
            <a:off x="11983654" y="5823530"/>
            <a:ext cx="3595710" cy="2380376"/>
          </a:xfrm>
          <a:prstGeom prst="rect">
            <a:avLst/>
          </a:prstGeom>
        </p:spPr>
        <p:txBody>
          <a:bodyPr anchor="t" rtlCol="false" tIns="0" lIns="0" bIns="0" rIns="0">
            <a:spAutoFit/>
          </a:bodyPr>
          <a:lstStyle/>
          <a:p>
            <a:pPr marL="0" indent="0" lvl="0">
              <a:lnSpc>
                <a:spcPts val="3198"/>
              </a:lnSpc>
              <a:spcBef>
                <a:spcPct val="0"/>
              </a:spcBef>
            </a:pPr>
            <a:r>
              <a:rPr lang="en-US" sz="2284" spc="15">
                <a:solidFill>
                  <a:srgbClr val="F5FFF5"/>
                </a:solidFill>
                <a:latin typeface="TT Drugs Semi-Bold"/>
              </a:rPr>
              <a:t>Risk Assessment</a:t>
            </a:r>
            <a:r>
              <a:rPr lang="en-US" sz="2284" spc="15">
                <a:solidFill>
                  <a:srgbClr val="F5FFF5"/>
                </a:solidFill>
                <a:latin typeface="TT Drugs"/>
              </a:rPr>
              <a:t>: Implement a feature to evaluate the risk of different investments and provide insights into cumulative risk exposure.</a:t>
            </a:r>
          </a:p>
        </p:txBody>
      </p:sp>
      <p:sp>
        <p:nvSpPr>
          <p:cNvPr name="TextBox 17" id="17"/>
          <p:cNvSpPr txBox="true"/>
          <p:nvPr/>
        </p:nvSpPr>
        <p:spPr>
          <a:xfrm rot="0">
            <a:off x="4512134" y="3827671"/>
            <a:ext cx="1400319" cy="1201815"/>
          </a:xfrm>
          <a:prstGeom prst="rect">
            <a:avLst/>
          </a:prstGeom>
        </p:spPr>
        <p:txBody>
          <a:bodyPr anchor="t" rtlCol="false" tIns="0" lIns="0" bIns="0" rIns="0">
            <a:spAutoFit/>
          </a:bodyPr>
          <a:lstStyle/>
          <a:p>
            <a:pPr algn="ctr">
              <a:lnSpc>
                <a:spcPts val="9883"/>
              </a:lnSpc>
              <a:spcBef>
                <a:spcPct val="0"/>
              </a:spcBef>
            </a:pPr>
            <a:r>
              <a:rPr lang="en-US" sz="7059" spc="225">
                <a:solidFill>
                  <a:srgbClr val="2A443F"/>
                </a:solidFill>
                <a:latin typeface="Black Mango Medium"/>
              </a:rPr>
              <a:t>04</a:t>
            </a:r>
          </a:p>
        </p:txBody>
      </p:sp>
      <p:sp>
        <p:nvSpPr>
          <p:cNvPr name="TextBox 18" id="18"/>
          <p:cNvSpPr txBox="true"/>
          <p:nvPr/>
        </p:nvSpPr>
        <p:spPr>
          <a:xfrm rot="0">
            <a:off x="8486404" y="3844708"/>
            <a:ext cx="1400319" cy="1201815"/>
          </a:xfrm>
          <a:prstGeom prst="rect">
            <a:avLst/>
          </a:prstGeom>
        </p:spPr>
        <p:txBody>
          <a:bodyPr anchor="t" rtlCol="false" tIns="0" lIns="0" bIns="0" rIns="0">
            <a:spAutoFit/>
          </a:bodyPr>
          <a:lstStyle/>
          <a:p>
            <a:pPr algn="ctr">
              <a:lnSpc>
                <a:spcPts val="9883"/>
              </a:lnSpc>
              <a:spcBef>
                <a:spcPct val="0"/>
              </a:spcBef>
            </a:pPr>
            <a:r>
              <a:rPr lang="en-US" sz="7059" spc="225">
                <a:solidFill>
                  <a:srgbClr val="2A443F"/>
                </a:solidFill>
                <a:latin typeface="Black Mango Medium"/>
              </a:rPr>
              <a:t>05</a:t>
            </a:r>
          </a:p>
        </p:txBody>
      </p:sp>
      <p:sp>
        <p:nvSpPr>
          <p:cNvPr name="TextBox 19" id="19"/>
          <p:cNvSpPr txBox="true"/>
          <p:nvPr/>
        </p:nvSpPr>
        <p:spPr>
          <a:xfrm rot="0">
            <a:off x="12381190" y="3917875"/>
            <a:ext cx="1400319" cy="1201815"/>
          </a:xfrm>
          <a:prstGeom prst="rect">
            <a:avLst/>
          </a:prstGeom>
        </p:spPr>
        <p:txBody>
          <a:bodyPr anchor="t" rtlCol="false" tIns="0" lIns="0" bIns="0" rIns="0">
            <a:spAutoFit/>
          </a:bodyPr>
          <a:lstStyle/>
          <a:p>
            <a:pPr algn="ctr">
              <a:lnSpc>
                <a:spcPts val="9883"/>
              </a:lnSpc>
              <a:spcBef>
                <a:spcPct val="0"/>
              </a:spcBef>
            </a:pPr>
            <a:r>
              <a:rPr lang="en-US" sz="7059" spc="225">
                <a:solidFill>
                  <a:srgbClr val="2A443F"/>
                </a:solidFill>
                <a:latin typeface="Black Mango Medium"/>
              </a:rPr>
              <a:t>06</a:t>
            </a:r>
          </a:p>
        </p:txBody>
      </p:sp>
      <p:sp>
        <p:nvSpPr>
          <p:cNvPr name="TextBox 20" id="20"/>
          <p:cNvSpPr txBox="true"/>
          <p:nvPr/>
        </p:nvSpPr>
        <p:spPr>
          <a:xfrm rot="0">
            <a:off x="7844431" y="5823530"/>
            <a:ext cx="3529484" cy="2268418"/>
          </a:xfrm>
          <a:prstGeom prst="rect">
            <a:avLst/>
          </a:prstGeom>
        </p:spPr>
        <p:txBody>
          <a:bodyPr anchor="t" rtlCol="false" tIns="0" lIns="0" bIns="0" rIns="0">
            <a:spAutoFit/>
          </a:bodyPr>
          <a:lstStyle/>
          <a:p>
            <a:pPr marL="0" indent="0" lvl="0">
              <a:lnSpc>
                <a:spcPts val="3069"/>
              </a:lnSpc>
              <a:spcBef>
                <a:spcPct val="0"/>
              </a:spcBef>
            </a:pPr>
            <a:r>
              <a:rPr lang="en-US" sz="2192" spc="15">
                <a:solidFill>
                  <a:srgbClr val="F5FFF5"/>
                </a:solidFill>
                <a:latin typeface="TT Drugs Semi-Bold"/>
              </a:rPr>
              <a:t>Net Worth Calculation</a:t>
            </a:r>
            <a:r>
              <a:rPr lang="en-US" sz="2192" spc="15">
                <a:solidFill>
                  <a:srgbClr val="F5FFF5"/>
                </a:solidFill>
                <a:latin typeface="TT Drugs"/>
              </a:rPr>
              <a:t>: Include a net worth calculator considering assets, liabilities, and insurance for an accurate financial assessment.</a:t>
            </a:r>
          </a:p>
        </p:txBody>
      </p:sp>
      <p:sp>
        <p:nvSpPr>
          <p:cNvPr name="TextBox 21" id="21"/>
          <p:cNvSpPr txBox="true"/>
          <p:nvPr/>
        </p:nvSpPr>
        <p:spPr>
          <a:xfrm rot="0">
            <a:off x="3477316" y="5823530"/>
            <a:ext cx="3757377" cy="2268418"/>
          </a:xfrm>
          <a:prstGeom prst="rect">
            <a:avLst/>
          </a:prstGeom>
        </p:spPr>
        <p:txBody>
          <a:bodyPr anchor="t" rtlCol="false" tIns="0" lIns="0" bIns="0" rIns="0">
            <a:spAutoFit/>
          </a:bodyPr>
          <a:lstStyle/>
          <a:p>
            <a:pPr marL="0" indent="0" lvl="0">
              <a:lnSpc>
                <a:spcPts val="3069"/>
              </a:lnSpc>
              <a:spcBef>
                <a:spcPct val="0"/>
              </a:spcBef>
            </a:pPr>
            <a:r>
              <a:rPr lang="en-US" sz="2192" spc="15">
                <a:solidFill>
                  <a:srgbClr val="F5FFF5"/>
                </a:solidFill>
                <a:latin typeface="TT Drugs"/>
              </a:rPr>
              <a:t>Family Financial Management: Enable users to add family members and their investments for a holistic view of the family's finances.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69797" y="9056330"/>
            <a:ext cx="19283275" cy="2564561"/>
            <a:chOff x="0" y="0"/>
            <a:chExt cx="5078723" cy="675440"/>
          </a:xfrm>
        </p:grpSpPr>
        <p:sp>
          <p:nvSpPr>
            <p:cNvPr name="Freeform 4" id="4"/>
            <p:cNvSpPr/>
            <p:nvPr/>
          </p:nvSpPr>
          <p:spPr>
            <a:xfrm flipH="false" flipV="false" rot="0">
              <a:off x="0" y="0"/>
              <a:ext cx="5078723" cy="675440"/>
            </a:xfrm>
            <a:custGeom>
              <a:avLst/>
              <a:gdLst/>
              <a:ahLst/>
              <a:cxnLst/>
              <a:rect r="r" b="b" t="t" l="l"/>
              <a:pathLst>
                <a:path h="675440" w="5078723">
                  <a:moveTo>
                    <a:pt x="0" y="0"/>
                  </a:moveTo>
                  <a:lnTo>
                    <a:pt x="5078723" y="0"/>
                  </a:lnTo>
                  <a:lnTo>
                    <a:pt x="5078723" y="675440"/>
                  </a:lnTo>
                  <a:lnTo>
                    <a:pt x="0" y="675440"/>
                  </a:lnTo>
                  <a:close/>
                </a:path>
              </a:pathLst>
            </a:custGeom>
            <a:solidFill>
              <a:srgbClr val="222920"/>
            </a:solidFill>
          </p:spPr>
        </p:sp>
        <p:sp>
          <p:nvSpPr>
            <p:cNvPr name="TextBox 5" id="5"/>
            <p:cNvSpPr txBox="true"/>
            <p:nvPr/>
          </p:nvSpPr>
          <p:spPr>
            <a:xfrm>
              <a:off x="0" y="-123825"/>
              <a:ext cx="5078723" cy="799265"/>
            </a:xfrm>
            <a:prstGeom prst="rect">
              <a:avLst/>
            </a:prstGeom>
          </p:spPr>
          <p:txBody>
            <a:bodyPr anchor="ctr" rtlCol="false" tIns="50800" lIns="50800" bIns="50800" rIns="50800"/>
            <a:lstStyle/>
            <a:p>
              <a:pPr algn="l" marL="0" indent="0" lvl="0">
                <a:lnSpc>
                  <a:spcPts val="9590"/>
                </a:lnSpc>
                <a:spcBef>
                  <a:spcPct val="0"/>
                </a:spcBef>
              </a:pPr>
            </a:p>
          </p:txBody>
        </p:sp>
      </p:grpSp>
      <p:sp>
        <p:nvSpPr>
          <p:cNvPr name="TextBox 6" id="6"/>
          <p:cNvSpPr txBox="true"/>
          <p:nvPr/>
        </p:nvSpPr>
        <p:spPr>
          <a:xfrm rot="0">
            <a:off x="13936229" y="-409575"/>
            <a:ext cx="4351771" cy="3622713"/>
          </a:xfrm>
          <a:prstGeom prst="rect">
            <a:avLst/>
          </a:prstGeom>
        </p:spPr>
        <p:txBody>
          <a:bodyPr anchor="t" rtlCol="false" tIns="0" lIns="0" bIns="0" rIns="0">
            <a:spAutoFit/>
          </a:bodyPr>
          <a:lstStyle/>
          <a:p>
            <a:pPr algn="ctr" marL="0" indent="0" lvl="0">
              <a:lnSpc>
                <a:spcPts val="29600"/>
              </a:lnSpc>
              <a:spcBef>
                <a:spcPct val="0"/>
              </a:spcBef>
            </a:pPr>
            <a:r>
              <a:rPr lang="en-US" sz="21142" spc="676">
                <a:solidFill>
                  <a:srgbClr val="F5FFF5">
                    <a:alpha val="74902"/>
                  </a:srgbClr>
                </a:solidFill>
                <a:latin typeface="Black Mango Medium"/>
              </a:rPr>
              <a:t>07</a:t>
            </a:r>
          </a:p>
        </p:txBody>
      </p:sp>
      <p:sp>
        <p:nvSpPr>
          <p:cNvPr name="TextBox 7" id="7"/>
          <p:cNvSpPr txBox="true"/>
          <p:nvPr/>
        </p:nvSpPr>
        <p:spPr>
          <a:xfrm rot="0">
            <a:off x="5885096" y="2166220"/>
            <a:ext cx="8051133" cy="1110380"/>
          </a:xfrm>
          <a:prstGeom prst="rect">
            <a:avLst/>
          </a:prstGeom>
        </p:spPr>
        <p:txBody>
          <a:bodyPr anchor="t" rtlCol="false" tIns="0" lIns="0" bIns="0" rIns="0">
            <a:spAutoFit/>
          </a:bodyPr>
          <a:lstStyle/>
          <a:p>
            <a:pPr algn="ctr" marL="0" indent="0" lvl="0">
              <a:lnSpc>
                <a:spcPts val="9147"/>
              </a:lnSpc>
              <a:spcBef>
                <a:spcPct val="0"/>
              </a:spcBef>
            </a:pPr>
            <a:r>
              <a:rPr lang="en-US" sz="6534" spc="209">
                <a:solidFill>
                  <a:srgbClr val="F5FFF5"/>
                </a:solidFill>
                <a:latin typeface="Black Mango Medium"/>
              </a:rPr>
              <a:t>Future Scalability</a:t>
            </a:r>
          </a:p>
        </p:txBody>
      </p:sp>
      <p:grpSp>
        <p:nvGrpSpPr>
          <p:cNvPr name="Group 8" id="8"/>
          <p:cNvGrpSpPr/>
          <p:nvPr/>
        </p:nvGrpSpPr>
        <p:grpSpPr>
          <a:xfrm rot="0">
            <a:off x="0" y="51611"/>
            <a:ext cx="5009438" cy="10287000"/>
            <a:chOff x="0" y="0"/>
            <a:chExt cx="2847340" cy="5847080"/>
          </a:xfrm>
        </p:grpSpPr>
        <p:sp>
          <p:nvSpPr>
            <p:cNvPr name="Freeform 9" id="9"/>
            <p:cNvSpPr/>
            <p:nvPr/>
          </p:nvSpPr>
          <p:spPr>
            <a:xfrm flipH="false" flipV="false" rot="0">
              <a:off x="0" y="0"/>
              <a:ext cx="2847340" cy="5847080"/>
            </a:xfrm>
            <a:custGeom>
              <a:avLst/>
              <a:gdLst/>
              <a:ahLst/>
              <a:cxnLst/>
              <a:rect r="r" b="b" t="t" l="l"/>
              <a:pathLst>
                <a:path h="5847080" w="2847340">
                  <a:moveTo>
                    <a:pt x="2847340" y="5847080"/>
                  </a:moveTo>
                  <a:lnTo>
                    <a:pt x="0" y="5847080"/>
                  </a:lnTo>
                  <a:lnTo>
                    <a:pt x="0" y="0"/>
                  </a:lnTo>
                  <a:lnTo>
                    <a:pt x="1280160" y="0"/>
                  </a:lnTo>
                  <a:cubicBezTo>
                    <a:pt x="2146300" y="0"/>
                    <a:pt x="2847340" y="702310"/>
                    <a:pt x="2847340" y="1567180"/>
                  </a:cubicBezTo>
                  <a:lnTo>
                    <a:pt x="2847340" y="5847080"/>
                  </a:lnTo>
                  <a:close/>
                </a:path>
              </a:pathLst>
            </a:custGeom>
            <a:blipFill>
              <a:blip r:embed="rId3"/>
              <a:stretch>
                <a:fillRect l="-104110" t="0" r="-104110" b="0"/>
              </a:stretch>
            </a:blipFill>
          </p:spPr>
        </p:sp>
      </p:grpSp>
      <p:grpSp>
        <p:nvGrpSpPr>
          <p:cNvPr name="Group 10" id="10"/>
          <p:cNvGrpSpPr/>
          <p:nvPr/>
        </p:nvGrpSpPr>
        <p:grpSpPr>
          <a:xfrm rot="0">
            <a:off x="6426336" y="5143500"/>
            <a:ext cx="1043463" cy="104346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222920"/>
            </a:solidFill>
            <a:ln w="19050" cap="sq">
              <a:solidFill>
                <a:srgbClr val="FFFFFF"/>
              </a:solidFill>
              <a:prstDash val="solid"/>
              <a:miter/>
            </a:ln>
          </p:spPr>
        </p:sp>
        <p:sp>
          <p:nvSpPr>
            <p:cNvPr name="TextBox 12" id="12"/>
            <p:cNvSpPr txBox="true"/>
            <p:nvPr/>
          </p:nvSpPr>
          <p:spPr>
            <a:xfrm>
              <a:off x="139700" y="139700"/>
              <a:ext cx="533400" cy="533400"/>
            </a:xfrm>
            <a:prstGeom prst="rect">
              <a:avLst/>
            </a:prstGeom>
          </p:spPr>
          <p:txBody>
            <a:bodyPr anchor="ctr" rtlCol="false" tIns="50800" lIns="50800" bIns="50800" rIns="50800"/>
            <a:lstStyle/>
            <a:p>
              <a:pPr algn="ctr" marL="0" indent="0" lvl="0">
                <a:lnSpc>
                  <a:spcPts val="2870"/>
                </a:lnSpc>
                <a:spcBef>
                  <a:spcPct val="0"/>
                </a:spcBef>
              </a:pPr>
              <a:r>
                <a:rPr lang="en-US" sz="2392" strike="noStrike" u="none">
                  <a:solidFill>
                    <a:srgbClr val="FFFFFF"/>
                  </a:solidFill>
                  <a:latin typeface="TT Drugs"/>
                </a:rPr>
                <a:t>01</a:t>
              </a:r>
            </a:p>
          </p:txBody>
        </p:sp>
      </p:grpSp>
      <p:grpSp>
        <p:nvGrpSpPr>
          <p:cNvPr name="Group 13" id="13"/>
          <p:cNvGrpSpPr/>
          <p:nvPr/>
        </p:nvGrpSpPr>
        <p:grpSpPr>
          <a:xfrm rot="0">
            <a:off x="6426336" y="7298413"/>
            <a:ext cx="1043463" cy="104346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222920"/>
            </a:solidFill>
            <a:ln w="19050" cap="sq">
              <a:solidFill>
                <a:srgbClr val="FFFFFF"/>
              </a:solidFill>
              <a:prstDash val="solid"/>
              <a:miter/>
            </a:ln>
          </p:spPr>
        </p:sp>
        <p:sp>
          <p:nvSpPr>
            <p:cNvPr name="TextBox 15" id="15"/>
            <p:cNvSpPr txBox="true"/>
            <p:nvPr/>
          </p:nvSpPr>
          <p:spPr>
            <a:xfrm>
              <a:off x="139700" y="139700"/>
              <a:ext cx="533400" cy="533400"/>
            </a:xfrm>
            <a:prstGeom prst="rect">
              <a:avLst/>
            </a:prstGeom>
          </p:spPr>
          <p:txBody>
            <a:bodyPr anchor="ctr" rtlCol="false" tIns="50800" lIns="50800" bIns="50800" rIns="50800"/>
            <a:lstStyle/>
            <a:p>
              <a:pPr algn="ctr" marL="0" indent="0" lvl="0">
                <a:lnSpc>
                  <a:spcPts val="2870"/>
                </a:lnSpc>
                <a:spcBef>
                  <a:spcPct val="0"/>
                </a:spcBef>
              </a:pPr>
              <a:r>
                <a:rPr lang="en-US" sz="2392">
                  <a:solidFill>
                    <a:srgbClr val="FFFFFF"/>
                  </a:solidFill>
                  <a:latin typeface="TT Drugs"/>
                </a:rPr>
                <a:t>02</a:t>
              </a:r>
            </a:p>
          </p:txBody>
        </p:sp>
      </p:grpSp>
      <p:sp>
        <p:nvSpPr>
          <p:cNvPr name="TextBox 16" id="16"/>
          <p:cNvSpPr txBox="true"/>
          <p:nvPr/>
        </p:nvSpPr>
        <p:spPr>
          <a:xfrm rot="0">
            <a:off x="5885096" y="5216350"/>
            <a:ext cx="8847143" cy="812038"/>
          </a:xfrm>
          <a:prstGeom prst="rect">
            <a:avLst/>
          </a:prstGeom>
        </p:spPr>
        <p:txBody>
          <a:bodyPr anchor="t" rtlCol="false" tIns="0" lIns="0" bIns="0" rIns="0">
            <a:spAutoFit/>
          </a:bodyPr>
          <a:lstStyle/>
          <a:p>
            <a:pPr algn="ctr">
              <a:lnSpc>
                <a:spcPts val="6691"/>
              </a:lnSpc>
            </a:pPr>
            <a:r>
              <a:rPr lang="en-US" sz="4779" spc="152">
                <a:solidFill>
                  <a:srgbClr val="F5FFF5"/>
                </a:solidFill>
                <a:latin typeface="Black Mango Medium"/>
              </a:rPr>
              <a:t>CHATBOT</a:t>
            </a:r>
          </a:p>
        </p:txBody>
      </p:sp>
      <p:sp>
        <p:nvSpPr>
          <p:cNvPr name="TextBox 17" id="17"/>
          <p:cNvSpPr txBox="true"/>
          <p:nvPr/>
        </p:nvSpPr>
        <p:spPr>
          <a:xfrm rot="0">
            <a:off x="5885096" y="7371203"/>
            <a:ext cx="8847143" cy="812159"/>
          </a:xfrm>
          <a:prstGeom prst="rect">
            <a:avLst/>
          </a:prstGeom>
        </p:spPr>
        <p:txBody>
          <a:bodyPr anchor="t" rtlCol="false" tIns="0" lIns="0" bIns="0" rIns="0">
            <a:spAutoFit/>
          </a:bodyPr>
          <a:lstStyle/>
          <a:p>
            <a:pPr algn="ctr">
              <a:lnSpc>
                <a:spcPts val="6685"/>
              </a:lnSpc>
            </a:pPr>
            <a:r>
              <a:rPr lang="en-US" sz="4775" spc="152">
                <a:solidFill>
                  <a:srgbClr val="F5FFF5"/>
                </a:solidFill>
                <a:latin typeface="Black Mango Medium"/>
              </a:rPr>
              <a:t>SCANNER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08044" y="-2933364"/>
            <a:ext cx="9724855" cy="9724855"/>
          </a:xfrm>
          <a:custGeom>
            <a:avLst/>
            <a:gdLst/>
            <a:ahLst/>
            <a:cxnLst/>
            <a:rect r="r" b="b" t="t" l="l"/>
            <a:pathLst>
              <a:path h="9724855" w="9724855">
                <a:moveTo>
                  <a:pt x="0" y="0"/>
                </a:moveTo>
                <a:lnTo>
                  <a:pt x="9724855" y="0"/>
                </a:lnTo>
                <a:lnTo>
                  <a:pt x="9724855" y="9724855"/>
                </a:lnTo>
                <a:lnTo>
                  <a:pt x="0" y="97248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668980" y="3058795"/>
            <a:ext cx="8921947" cy="3732696"/>
            <a:chOff x="0" y="0"/>
            <a:chExt cx="3234551" cy="1353247"/>
          </a:xfrm>
        </p:grpSpPr>
        <p:sp>
          <p:nvSpPr>
            <p:cNvPr name="Freeform 5" id="5"/>
            <p:cNvSpPr/>
            <p:nvPr/>
          </p:nvSpPr>
          <p:spPr>
            <a:xfrm flipH="false" flipV="false" rot="0">
              <a:off x="0" y="0"/>
              <a:ext cx="3234551" cy="1353247"/>
            </a:xfrm>
            <a:custGeom>
              <a:avLst/>
              <a:gdLst/>
              <a:ahLst/>
              <a:cxnLst/>
              <a:rect r="r" b="b" t="t" l="l"/>
              <a:pathLst>
                <a:path h="1353247" w="3234551">
                  <a:moveTo>
                    <a:pt x="0" y="0"/>
                  </a:moveTo>
                  <a:lnTo>
                    <a:pt x="3234551" y="0"/>
                  </a:lnTo>
                  <a:lnTo>
                    <a:pt x="3234551" y="1353247"/>
                  </a:lnTo>
                  <a:lnTo>
                    <a:pt x="0" y="1353247"/>
                  </a:lnTo>
                  <a:close/>
                </a:path>
              </a:pathLst>
            </a:custGeom>
            <a:solidFill>
              <a:srgbClr val="2A443F"/>
            </a:solidFill>
            <a:ln w="19050" cap="sq">
              <a:solidFill>
                <a:srgbClr val="FFFFFF"/>
              </a:solidFill>
              <a:prstDash val="solid"/>
              <a:miter/>
            </a:ln>
          </p:spPr>
        </p:sp>
        <p:sp>
          <p:nvSpPr>
            <p:cNvPr name="TextBox 6" id="6"/>
            <p:cNvSpPr txBox="true"/>
            <p:nvPr/>
          </p:nvSpPr>
          <p:spPr>
            <a:xfrm>
              <a:off x="0" y="0"/>
              <a:ext cx="3234551" cy="1353247"/>
            </a:xfrm>
            <a:prstGeom prst="rect">
              <a:avLst/>
            </a:prstGeom>
          </p:spPr>
          <p:txBody>
            <a:bodyPr anchor="ctr" rtlCol="false" tIns="50800" lIns="50800" bIns="50800" rIns="50800"/>
            <a:lstStyle/>
            <a:p>
              <a:pPr algn="ctr" marL="0" indent="0" lvl="0">
                <a:lnSpc>
                  <a:spcPts val="2750"/>
                </a:lnSpc>
                <a:spcBef>
                  <a:spcPct val="0"/>
                </a:spcBef>
              </a:pPr>
            </a:p>
          </p:txBody>
        </p:sp>
      </p:grpSp>
      <p:grpSp>
        <p:nvGrpSpPr>
          <p:cNvPr name="Group 7" id="7"/>
          <p:cNvGrpSpPr/>
          <p:nvPr/>
        </p:nvGrpSpPr>
        <p:grpSpPr>
          <a:xfrm rot="0">
            <a:off x="5476625" y="5469894"/>
            <a:ext cx="7306657" cy="602409"/>
            <a:chOff x="0" y="0"/>
            <a:chExt cx="1924387" cy="158659"/>
          </a:xfrm>
        </p:grpSpPr>
        <p:sp>
          <p:nvSpPr>
            <p:cNvPr name="Freeform 8" id="8"/>
            <p:cNvSpPr/>
            <p:nvPr/>
          </p:nvSpPr>
          <p:spPr>
            <a:xfrm flipH="false" flipV="false" rot="0">
              <a:off x="0" y="0"/>
              <a:ext cx="1924387" cy="158659"/>
            </a:xfrm>
            <a:custGeom>
              <a:avLst/>
              <a:gdLst/>
              <a:ahLst/>
              <a:cxnLst/>
              <a:rect r="r" b="b" t="t" l="l"/>
              <a:pathLst>
                <a:path h="158659" w="1924387">
                  <a:moveTo>
                    <a:pt x="0" y="0"/>
                  </a:moveTo>
                  <a:lnTo>
                    <a:pt x="1924387" y="0"/>
                  </a:lnTo>
                  <a:lnTo>
                    <a:pt x="1924387" y="158659"/>
                  </a:lnTo>
                  <a:lnTo>
                    <a:pt x="0" y="158659"/>
                  </a:lnTo>
                  <a:close/>
                </a:path>
              </a:pathLst>
            </a:custGeom>
            <a:solidFill>
              <a:srgbClr val="F5FFF5"/>
            </a:solidFill>
          </p:spPr>
        </p:sp>
        <p:sp>
          <p:nvSpPr>
            <p:cNvPr name="TextBox 9" id="9"/>
            <p:cNvSpPr txBox="true"/>
            <p:nvPr/>
          </p:nvSpPr>
          <p:spPr>
            <a:xfrm>
              <a:off x="0" y="0"/>
              <a:ext cx="1924387" cy="158659"/>
            </a:xfrm>
            <a:prstGeom prst="rect">
              <a:avLst/>
            </a:prstGeom>
          </p:spPr>
          <p:txBody>
            <a:bodyPr anchor="ctr" rtlCol="false" tIns="50800" lIns="50800" bIns="50800" rIns="50800"/>
            <a:lstStyle/>
            <a:p>
              <a:pPr algn="ctr">
                <a:lnSpc>
                  <a:spcPts val="2870"/>
                </a:lnSpc>
              </a:pPr>
              <a:r>
                <a:rPr lang="en-US" sz="2392">
                  <a:solidFill>
                    <a:srgbClr val="2A443F"/>
                  </a:solidFill>
                  <a:latin typeface="TT Drugs Bold"/>
                </a:rPr>
                <a:t>SNAPSHOTS OF WORK DONE</a:t>
              </a:r>
            </a:p>
          </p:txBody>
        </p:sp>
      </p:grpSp>
      <p:sp>
        <p:nvSpPr>
          <p:cNvPr name="TextBox 10" id="10"/>
          <p:cNvSpPr txBox="true"/>
          <p:nvPr/>
        </p:nvSpPr>
        <p:spPr>
          <a:xfrm rot="0">
            <a:off x="2730663" y="3691095"/>
            <a:ext cx="12826673" cy="1177017"/>
          </a:xfrm>
          <a:prstGeom prst="rect">
            <a:avLst/>
          </a:prstGeom>
        </p:spPr>
        <p:txBody>
          <a:bodyPr anchor="t" rtlCol="false" tIns="0" lIns="0" bIns="0" rIns="0">
            <a:spAutoFit/>
          </a:bodyPr>
          <a:lstStyle/>
          <a:p>
            <a:pPr algn="ctr">
              <a:lnSpc>
                <a:spcPts val="9675"/>
              </a:lnSpc>
              <a:spcBef>
                <a:spcPct val="0"/>
              </a:spcBef>
            </a:pPr>
            <a:r>
              <a:rPr lang="en-US" sz="6910" spc="221">
                <a:solidFill>
                  <a:srgbClr val="F5FFF5"/>
                </a:solidFill>
                <a:latin typeface="Black Mango Medium"/>
              </a:rPr>
              <a:t>IMPLEMENTATION</a:t>
            </a:r>
          </a:p>
        </p:txBody>
      </p:sp>
      <p:sp>
        <p:nvSpPr>
          <p:cNvPr name="Freeform 11" id="11"/>
          <p:cNvSpPr/>
          <p:nvPr/>
        </p:nvSpPr>
        <p:spPr>
          <a:xfrm flipH="true" flipV="true" rot="0">
            <a:off x="-1855321" y="6232074"/>
            <a:ext cx="6808569" cy="6808569"/>
          </a:xfrm>
          <a:custGeom>
            <a:avLst/>
            <a:gdLst/>
            <a:ahLst/>
            <a:cxnLst/>
            <a:rect r="r" b="b" t="t" l="l"/>
            <a:pathLst>
              <a:path h="6808569" w="6808569">
                <a:moveTo>
                  <a:pt x="6808569" y="6808570"/>
                </a:moveTo>
                <a:lnTo>
                  <a:pt x="0" y="6808570"/>
                </a:lnTo>
                <a:lnTo>
                  <a:pt x="0" y="0"/>
                </a:lnTo>
                <a:lnTo>
                  <a:pt x="6808569" y="0"/>
                </a:lnTo>
                <a:lnTo>
                  <a:pt x="6808569" y="680857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2" id="12"/>
          <p:cNvSpPr txBox="true"/>
          <p:nvPr/>
        </p:nvSpPr>
        <p:spPr>
          <a:xfrm rot="0">
            <a:off x="13936229" y="-409575"/>
            <a:ext cx="4351771" cy="3622713"/>
          </a:xfrm>
          <a:prstGeom prst="rect">
            <a:avLst/>
          </a:prstGeom>
        </p:spPr>
        <p:txBody>
          <a:bodyPr anchor="t" rtlCol="false" tIns="0" lIns="0" bIns="0" rIns="0">
            <a:spAutoFit/>
          </a:bodyPr>
          <a:lstStyle/>
          <a:p>
            <a:pPr algn="ctr">
              <a:lnSpc>
                <a:spcPts val="29600"/>
              </a:lnSpc>
            </a:pPr>
            <a:r>
              <a:rPr lang="en-US" sz="21142" spc="676">
                <a:solidFill>
                  <a:srgbClr val="F5FFF5">
                    <a:alpha val="62745"/>
                  </a:srgbClr>
                </a:solidFill>
                <a:latin typeface="Black Mango Medium"/>
              </a:rPr>
              <a:t>08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DAGCWQ-t_DM</dc:identifier>
  <dcterms:modified xsi:type="dcterms:W3CDTF">2011-08-01T06:04:30Z</dcterms:modified>
  <cp:revision>1</cp:revision>
  <dc:title>Devopia Presentation</dc:title>
</cp:coreProperties>
</file>